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8" r:id="rId14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2F2A"/>
    <a:srgbClr val="3E38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327"/>
  </p:normalViewPr>
  <p:slideViewPr>
    <p:cSldViewPr snapToGrid="0" snapToObjects="1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1B06FD-D711-124E-A3E3-0FBE1F8F0CE4}" type="datetimeFigureOut">
              <a:rPr lang="nb-NO" smtClean="0"/>
              <a:t>03.06.2022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1B4BBF-70B9-8047-B02F-2484F1EA6A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63860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1CD74E5-8D3F-5F45-AF55-379CE17407B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5314" y="2684746"/>
            <a:ext cx="6551347" cy="1396431"/>
          </a:xfrm>
        </p:spPr>
        <p:txBody>
          <a:bodyPr anchor="ctr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redigere tittelen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5C570008-A996-2D4B-88A3-9861CBD4FE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5315" y="4173253"/>
            <a:ext cx="5888738" cy="99116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8" name="Plassholder for bilde 3">
            <a:extLst>
              <a:ext uri="{FF2B5EF4-FFF2-40B4-BE49-F238E27FC236}">
                <a16:creationId xmlns:a16="http://schemas.microsoft.com/office/drawing/2014/main" id="{195ACC3E-6C58-8E40-A78D-5639EBDF9C43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 bwMode="auto">
          <a:xfrm>
            <a:off x="6160021" y="0"/>
            <a:ext cx="6031979" cy="6858000"/>
          </a:xfrm>
          <a:custGeom>
            <a:avLst/>
            <a:gdLst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329937 w 3495675"/>
              <a:gd name="connsiteY3" fmla="*/ 3906838 h 3906838"/>
              <a:gd name="connsiteX4" fmla="*/ 0 w 3495675"/>
              <a:gd name="connsiteY4" fmla="*/ 3906838 h 3906838"/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155008 w 3495675"/>
              <a:gd name="connsiteY3" fmla="*/ 3906838 h 3906838"/>
              <a:gd name="connsiteX4" fmla="*/ 0 w 3495675"/>
              <a:gd name="connsiteY4" fmla="*/ 3906838 h 3906838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55008 w 2167807"/>
              <a:gd name="connsiteY3" fmla="*/ 3906838 h 3906838"/>
              <a:gd name="connsiteX4" fmla="*/ 0 w 2167807"/>
              <a:gd name="connsiteY4" fmla="*/ 3906838 h 3906838"/>
              <a:gd name="connsiteX0" fmla="*/ 0 w 2167807"/>
              <a:gd name="connsiteY0" fmla="*/ 3906838 h 3909283"/>
              <a:gd name="connsiteX1" fmla="*/ 1165738 w 2167807"/>
              <a:gd name="connsiteY1" fmla="*/ 0 h 3909283"/>
              <a:gd name="connsiteX2" fmla="*/ 2167807 w 2167807"/>
              <a:gd name="connsiteY2" fmla="*/ 0 h 3909283"/>
              <a:gd name="connsiteX3" fmla="*/ 2159898 w 2167807"/>
              <a:gd name="connsiteY3" fmla="*/ 3909283 h 3909283"/>
              <a:gd name="connsiteX4" fmla="*/ 0 w 2167807"/>
              <a:gd name="connsiteY4" fmla="*/ 3906838 h 3909283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5547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40491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34130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29889 w 2167807"/>
              <a:gd name="connsiteY1" fmla="*/ 2381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2686"/>
              <a:gd name="connsiteY0" fmla="*/ 3906838 h 3906838"/>
              <a:gd name="connsiteX1" fmla="*/ 1029889 w 2162686"/>
              <a:gd name="connsiteY1" fmla="*/ 2381 h 3906838"/>
              <a:gd name="connsiteX2" fmla="*/ 2133881 w 2162686"/>
              <a:gd name="connsiteY2" fmla="*/ 0 h 3906838"/>
              <a:gd name="connsiteX3" fmla="*/ 2162343 w 2162686"/>
              <a:gd name="connsiteY3" fmla="*/ 3904393 h 3906838"/>
              <a:gd name="connsiteX4" fmla="*/ 0 w 2162686"/>
              <a:gd name="connsiteY4" fmla="*/ 3906838 h 3906838"/>
              <a:gd name="connsiteX0" fmla="*/ 0 w 2139854"/>
              <a:gd name="connsiteY0" fmla="*/ 3906838 h 3906838"/>
              <a:gd name="connsiteX1" fmla="*/ 1029889 w 2139854"/>
              <a:gd name="connsiteY1" fmla="*/ 2381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39854"/>
              <a:gd name="connsiteY0" fmla="*/ 3906838 h 3906838"/>
              <a:gd name="connsiteX1" fmla="*/ 1032009 w 2139854"/>
              <a:gd name="connsiteY1" fmla="*/ 0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40410"/>
              <a:gd name="connsiteY0" fmla="*/ 3906838 h 3906838"/>
              <a:gd name="connsiteX1" fmla="*/ 1032009 w 2140410"/>
              <a:gd name="connsiteY1" fmla="*/ 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6838 h 3906838"/>
              <a:gd name="connsiteX1" fmla="*/ 1122479 w 2140410"/>
              <a:gd name="connsiteY1" fmla="*/ 635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7632 h 3907632"/>
              <a:gd name="connsiteX1" fmla="*/ 1120359 w 2140410"/>
              <a:gd name="connsiteY1" fmla="*/ 0 h 3907632"/>
              <a:gd name="connsiteX2" fmla="*/ 2140241 w 2140410"/>
              <a:gd name="connsiteY2" fmla="*/ 794 h 3907632"/>
              <a:gd name="connsiteX3" fmla="*/ 2139019 w 2140410"/>
              <a:gd name="connsiteY3" fmla="*/ 3905187 h 3907632"/>
              <a:gd name="connsiteX4" fmla="*/ 0 w 2140410"/>
              <a:gd name="connsiteY4" fmla="*/ 3907632 h 3907632"/>
              <a:gd name="connsiteX0" fmla="*/ 0 w 2401217"/>
              <a:gd name="connsiteY0" fmla="*/ 3907632 h 3907632"/>
              <a:gd name="connsiteX1" fmla="*/ 1381166 w 2401217"/>
              <a:gd name="connsiteY1" fmla="*/ 0 h 3907632"/>
              <a:gd name="connsiteX2" fmla="*/ 2401048 w 2401217"/>
              <a:gd name="connsiteY2" fmla="*/ 794 h 3907632"/>
              <a:gd name="connsiteX3" fmla="*/ 2399826 w 2401217"/>
              <a:gd name="connsiteY3" fmla="*/ 3905187 h 3907632"/>
              <a:gd name="connsiteX4" fmla="*/ 0 w 2401217"/>
              <a:gd name="connsiteY4" fmla="*/ 3907632 h 3907632"/>
              <a:gd name="connsiteX0" fmla="*/ 0 w 2407578"/>
              <a:gd name="connsiteY0" fmla="*/ 3907632 h 3907632"/>
              <a:gd name="connsiteX1" fmla="*/ 1387527 w 2407578"/>
              <a:gd name="connsiteY1" fmla="*/ 0 h 3907632"/>
              <a:gd name="connsiteX2" fmla="*/ 2407409 w 2407578"/>
              <a:gd name="connsiteY2" fmla="*/ 794 h 3907632"/>
              <a:gd name="connsiteX3" fmla="*/ 2406187 w 2407578"/>
              <a:gd name="connsiteY3" fmla="*/ 3905187 h 3907632"/>
              <a:gd name="connsiteX4" fmla="*/ 0 w 2407578"/>
              <a:gd name="connsiteY4" fmla="*/ 3907632 h 3907632"/>
              <a:gd name="connsiteX0" fmla="*/ 0 w 2411819"/>
              <a:gd name="connsiteY0" fmla="*/ 3910014 h 3910014"/>
              <a:gd name="connsiteX1" fmla="*/ 1391768 w 2411819"/>
              <a:gd name="connsiteY1" fmla="*/ 0 h 3910014"/>
              <a:gd name="connsiteX2" fmla="*/ 2411650 w 2411819"/>
              <a:gd name="connsiteY2" fmla="*/ 794 h 3910014"/>
              <a:gd name="connsiteX3" fmla="*/ 2410428 w 2411819"/>
              <a:gd name="connsiteY3" fmla="*/ 3905187 h 3910014"/>
              <a:gd name="connsiteX4" fmla="*/ 0 w 2411819"/>
              <a:gd name="connsiteY4" fmla="*/ 3910014 h 3910014"/>
              <a:gd name="connsiteX0" fmla="*/ 0 w 2407578"/>
              <a:gd name="connsiteY0" fmla="*/ 3905251 h 3905251"/>
              <a:gd name="connsiteX1" fmla="*/ 1387527 w 2407578"/>
              <a:gd name="connsiteY1" fmla="*/ 0 h 3905251"/>
              <a:gd name="connsiteX2" fmla="*/ 2407409 w 2407578"/>
              <a:gd name="connsiteY2" fmla="*/ 794 h 3905251"/>
              <a:gd name="connsiteX3" fmla="*/ 2406187 w 2407578"/>
              <a:gd name="connsiteY3" fmla="*/ 3905187 h 3905251"/>
              <a:gd name="connsiteX4" fmla="*/ 0 w 2407578"/>
              <a:gd name="connsiteY4" fmla="*/ 3905251 h 3905251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5557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155921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292462"/>
              <a:gd name="connsiteY0" fmla="*/ 3910014 h 3910014"/>
              <a:gd name="connsiteX1" fmla="*/ 1040805 w 2292462"/>
              <a:gd name="connsiteY1" fmla="*/ 0 h 3910014"/>
              <a:gd name="connsiteX2" fmla="*/ 2292293 w 2292462"/>
              <a:gd name="connsiteY2" fmla="*/ 794 h 3910014"/>
              <a:gd name="connsiteX3" fmla="*/ 2291071 w 2292462"/>
              <a:gd name="connsiteY3" fmla="*/ 3909950 h 3910014"/>
              <a:gd name="connsiteX4" fmla="*/ 0 w 2292462"/>
              <a:gd name="connsiteY4" fmla="*/ 3910014 h 3910014"/>
              <a:gd name="connsiteX0" fmla="*/ 0 w 2292462"/>
              <a:gd name="connsiteY0" fmla="*/ 3913189 h 3913189"/>
              <a:gd name="connsiteX1" fmla="*/ 1036564 w 2292462"/>
              <a:gd name="connsiteY1" fmla="*/ 0 h 3913189"/>
              <a:gd name="connsiteX2" fmla="*/ 2292293 w 2292462"/>
              <a:gd name="connsiteY2" fmla="*/ 3969 h 3913189"/>
              <a:gd name="connsiteX3" fmla="*/ 2291071 w 2292462"/>
              <a:gd name="connsiteY3" fmla="*/ 3913125 h 3913189"/>
              <a:gd name="connsiteX4" fmla="*/ 0 w 2292462"/>
              <a:gd name="connsiteY4" fmla="*/ 3913189 h 3913189"/>
              <a:gd name="connsiteX0" fmla="*/ 0 w 2292207"/>
              <a:gd name="connsiteY0" fmla="*/ 3913189 h 3913189"/>
              <a:gd name="connsiteX1" fmla="*/ 1036564 w 2292207"/>
              <a:gd name="connsiteY1" fmla="*/ 0 h 3913189"/>
              <a:gd name="connsiteX2" fmla="*/ 2290173 w 2292207"/>
              <a:gd name="connsiteY2" fmla="*/ 795 h 3913189"/>
              <a:gd name="connsiteX3" fmla="*/ 2291071 w 2292207"/>
              <a:gd name="connsiteY3" fmla="*/ 3913125 h 3913189"/>
              <a:gd name="connsiteX4" fmla="*/ 0 w 2292207"/>
              <a:gd name="connsiteY4" fmla="*/ 3913189 h 3913189"/>
              <a:gd name="connsiteX0" fmla="*/ 0 w 2298567"/>
              <a:gd name="connsiteY0" fmla="*/ 3910014 h 3913125"/>
              <a:gd name="connsiteX1" fmla="*/ 1042924 w 2298567"/>
              <a:gd name="connsiteY1" fmla="*/ 0 h 3913125"/>
              <a:gd name="connsiteX2" fmla="*/ 2296533 w 2298567"/>
              <a:gd name="connsiteY2" fmla="*/ 795 h 3913125"/>
              <a:gd name="connsiteX3" fmla="*/ 2297431 w 2298567"/>
              <a:gd name="connsiteY3" fmla="*/ 3913125 h 3913125"/>
              <a:gd name="connsiteX4" fmla="*/ 0 w 2298567"/>
              <a:gd name="connsiteY4" fmla="*/ 3910014 h 391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98567" h="3913125">
                <a:moveTo>
                  <a:pt x="0" y="3910014"/>
                </a:moveTo>
                <a:lnTo>
                  <a:pt x="1042924" y="0"/>
                </a:lnTo>
                <a:lnTo>
                  <a:pt x="2296533" y="795"/>
                </a:lnTo>
                <a:cubicBezTo>
                  <a:pt x="2292267" y="1303074"/>
                  <a:pt x="2301697" y="2610846"/>
                  <a:pt x="2297431" y="3913125"/>
                </a:cubicBezTo>
                <a:lnTo>
                  <a:pt x="0" y="3910014"/>
                </a:lnTo>
                <a:close/>
              </a:path>
            </a:pathLst>
          </a:custGeom>
          <a:solidFill>
            <a:srgbClr val="362F2A"/>
          </a:solidFill>
          <a:ln>
            <a:noFill/>
          </a:ln>
          <a:effectLst/>
        </p:spPr>
        <p:txBody>
          <a:bodyPr lIns="1440000" tIns="468000" bIns="0" anchor="ctr" anchorCtr="0">
            <a:normAutofit/>
          </a:bodyPr>
          <a:lstStyle>
            <a:lvl1pPr marL="0" indent="0" algn="ctr">
              <a:buNone/>
              <a:defRPr sz="1400" baseline="0">
                <a:solidFill>
                  <a:schemeClr val="bg1"/>
                </a:solidFill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5AB20B5-22F5-7F42-98FA-915865BDDA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5314" y="6193407"/>
            <a:ext cx="5062686" cy="431800"/>
          </a:xfrm>
        </p:spPr>
        <p:txBody>
          <a:bodyPr anchor="b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5pPr marL="1517650" indent="0">
              <a:buNone/>
              <a:defRPr/>
            </a:lvl5pPr>
          </a:lstStyle>
          <a:p>
            <a:pPr lvl="0"/>
            <a:r>
              <a:rPr lang="en-GB" dirty="0"/>
              <a:t>Dato  //  </a:t>
            </a:r>
            <a:r>
              <a:rPr lang="en-GB" dirty="0" err="1"/>
              <a:t>Ansvarlig</a:t>
            </a:r>
            <a:endParaRPr lang="en-GB" dirty="0"/>
          </a:p>
        </p:txBody>
      </p:sp>
      <p:pic>
        <p:nvPicPr>
          <p:cNvPr id="7" name="Grafikk 6">
            <a:extLst>
              <a:ext uri="{FF2B5EF4-FFF2-40B4-BE49-F238E27FC236}">
                <a16:creationId xmlns:a16="http://schemas.microsoft.com/office/drawing/2014/main" id="{1A4B6243-656A-E448-AE6D-5187B76AA0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6033" y="1089788"/>
            <a:ext cx="1249282" cy="785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424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sirk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630795E-AD26-E64A-9C79-FA3F9BB49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65788" y="6356350"/>
            <a:ext cx="3466263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1F69FF2-4FB1-3544-9B7F-A00D9E4C1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418421" y="6356350"/>
            <a:ext cx="741600" cy="365125"/>
          </a:xfrm>
        </p:spPr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  <p:sp>
        <p:nvSpPr>
          <p:cNvPr id="9" name="Plassholder for bilde 5">
            <a:extLst>
              <a:ext uri="{FF2B5EF4-FFF2-40B4-BE49-F238E27FC236}">
                <a16:creationId xmlns:a16="http://schemas.microsoft.com/office/drawing/2014/main" id="{701CE543-F5B4-D84C-A6FC-FAFF3D0AAFC3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5973237" y="602647"/>
            <a:ext cx="5652706" cy="5652706"/>
          </a:xfrm>
          <a:prstGeom prst="ellipse">
            <a:avLst/>
          </a:prstGeo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spcBef>
                <a:spcPts val="800"/>
              </a:spcBef>
              <a:buClr>
                <a:schemeClr val="accent2"/>
              </a:buClr>
              <a:buSzPct val="100000"/>
              <a:buNone/>
              <a:defRPr sz="1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8" name="Plassholder for innhold 2">
            <a:extLst>
              <a:ext uri="{FF2B5EF4-FFF2-40B4-BE49-F238E27FC236}">
                <a16:creationId xmlns:a16="http://schemas.microsoft.com/office/drawing/2014/main" id="{6300D294-78C3-134A-B8DB-F895410ECD2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4951021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0" name="Tittel 1">
            <a:extLst>
              <a:ext uri="{FF2B5EF4-FFF2-40B4-BE49-F238E27FC236}">
                <a16:creationId xmlns:a16="http://schemas.microsoft.com/office/drawing/2014/main" id="{FE2CAD38-4FD8-5D47-94F7-E677546BBB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82400"/>
            <a:ext cx="5533571" cy="1072080"/>
          </a:xfrm>
        </p:spPr>
        <p:txBody>
          <a:bodyPr/>
          <a:lstStyle/>
          <a:p>
            <a:r>
              <a:rPr lang="nb-NO" dirty="0"/>
              <a:t>Klikk for å redigere tittelen</a:t>
            </a:r>
          </a:p>
        </p:txBody>
      </p:sp>
    </p:spTree>
    <p:extLst>
      <p:ext uri="{BB962C8B-B14F-4D97-AF65-F5344CB8AC3E}">
        <p14:creationId xmlns:p14="http://schemas.microsoft.com/office/powerpoint/2010/main" val="761498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rkler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469CFF4-987B-5A43-8582-31F67145E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ysbildenummer 2">
            <a:extLst>
              <a:ext uri="{FF2B5EF4-FFF2-40B4-BE49-F238E27FC236}">
                <a16:creationId xmlns:a16="http://schemas.microsoft.com/office/drawing/2014/main" id="{E9603651-05EC-6948-B335-00924944B6C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DCE326E-B227-394D-A659-399CE735C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bilde 5">
            <a:extLst>
              <a:ext uri="{FF2B5EF4-FFF2-40B4-BE49-F238E27FC236}">
                <a16:creationId xmlns:a16="http://schemas.microsoft.com/office/drawing/2014/main" id="{643807C2-292F-894E-874A-C85D7E9D69AA}"/>
              </a:ext>
            </a:extLst>
          </p:cNvPr>
          <p:cNvSpPr>
            <a:spLocks noGrp="1" noChangeAspect="1"/>
          </p:cNvSpPr>
          <p:nvPr>
            <p:ph type="pic" sz="quarter" idx="12"/>
          </p:nvPr>
        </p:nvSpPr>
        <p:spPr>
          <a:xfrm>
            <a:off x="838200" y="1829345"/>
            <a:ext cx="3147582" cy="3147582"/>
          </a:xfrm>
          <a:prstGeom prst="ellipse">
            <a:avLst/>
          </a:prstGeom>
          <a:solidFill>
            <a:schemeClr val="bg2"/>
          </a:solidFill>
        </p:spPr>
        <p:txBody>
          <a:bodyPr anchor="ctr" anchorCtr="0"/>
          <a:lstStyle>
            <a:lvl1pPr marL="0" indent="0" algn="ctr">
              <a:spcBef>
                <a:spcPts val="8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None/>
              <a:defRPr sz="1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5324C5C5-907C-D34E-836F-29B532757AD4}"/>
              </a:ext>
            </a:extLst>
          </p:cNvPr>
          <p:cNvSpPr>
            <a:spLocks noGrp="1" noChangeAspect="1"/>
          </p:cNvSpPr>
          <p:nvPr>
            <p:ph type="pic" sz="quarter" idx="27"/>
          </p:nvPr>
        </p:nvSpPr>
        <p:spPr>
          <a:xfrm>
            <a:off x="4518119" y="1829345"/>
            <a:ext cx="3147582" cy="3147582"/>
          </a:xfrm>
          <a:prstGeom prst="ellipse">
            <a:avLst/>
          </a:prstGeom>
          <a:solidFill>
            <a:schemeClr val="bg2"/>
          </a:solidFill>
        </p:spPr>
        <p:txBody>
          <a:bodyPr anchor="ctr" anchorCtr="0"/>
          <a:lstStyle>
            <a:lvl1pPr marL="0" indent="0" algn="ctr">
              <a:spcBef>
                <a:spcPts val="8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None/>
              <a:defRPr sz="1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7" name="Plassholder for bilde 5">
            <a:extLst>
              <a:ext uri="{FF2B5EF4-FFF2-40B4-BE49-F238E27FC236}">
                <a16:creationId xmlns:a16="http://schemas.microsoft.com/office/drawing/2014/main" id="{BA339474-4310-4E4C-8300-B9375051CA40}"/>
              </a:ext>
            </a:extLst>
          </p:cNvPr>
          <p:cNvSpPr>
            <a:spLocks noGrp="1" noChangeAspect="1"/>
          </p:cNvSpPr>
          <p:nvPr>
            <p:ph type="pic" sz="quarter" idx="28"/>
          </p:nvPr>
        </p:nvSpPr>
        <p:spPr>
          <a:xfrm>
            <a:off x="8206218" y="1829345"/>
            <a:ext cx="3147582" cy="3147582"/>
          </a:xfrm>
          <a:prstGeom prst="ellipse">
            <a:avLst/>
          </a:prstGeom>
          <a:solidFill>
            <a:schemeClr val="bg2"/>
          </a:solidFill>
        </p:spPr>
        <p:txBody>
          <a:bodyPr anchor="ctr" anchorCtr="0"/>
          <a:lstStyle>
            <a:lvl1pPr marL="0" indent="0" algn="ctr">
              <a:spcBef>
                <a:spcPts val="8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None/>
              <a:defRPr sz="1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10" name="Plassholder for tekst 2">
            <a:extLst>
              <a:ext uri="{FF2B5EF4-FFF2-40B4-BE49-F238E27FC236}">
                <a16:creationId xmlns:a16="http://schemas.microsoft.com/office/drawing/2014/main" id="{3420036C-1838-DE4A-BADD-245630D31E50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8080585" y="5161212"/>
            <a:ext cx="3398852" cy="963602"/>
          </a:xfrm>
        </p:spPr>
        <p:txBody>
          <a:bodyPr lIns="0" tIns="0" rIns="0" bIns="0" anchor="ctr">
            <a:noAutofit/>
          </a:bodyPr>
          <a:lstStyle>
            <a:lvl1pPr marL="36000" indent="0" algn="ctr">
              <a:spcBef>
                <a:spcPts val="600"/>
              </a:spcBef>
              <a:buSzPct val="100000"/>
              <a:buFont typeface="Arial" panose="020B0604020202020204" pitchFamily="34" charset="0"/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1" name="Plassholder for tekst 2">
            <a:extLst>
              <a:ext uri="{FF2B5EF4-FFF2-40B4-BE49-F238E27FC236}">
                <a16:creationId xmlns:a16="http://schemas.microsoft.com/office/drawing/2014/main" id="{94BB1344-2B8D-6C4F-AF3C-799F28132DC6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392484" y="5157975"/>
            <a:ext cx="3398852" cy="963602"/>
          </a:xfrm>
        </p:spPr>
        <p:txBody>
          <a:bodyPr lIns="0" tIns="0" rIns="0" bIns="0" anchor="ctr">
            <a:noAutofit/>
          </a:bodyPr>
          <a:lstStyle>
            <a:lvl1pPr marL="36000" indent="0" algn="ctr">
              <a:spcBef>
                <a:spcPts val="600"/>
              </a:spcBef>
              <a:buSzPct val="100000"/>
              <a:buFont typeface="Arial" panose="020B0604020202020204" pitchFamily="34" charset="0"/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2" name="Plassholder for tekst 2">
            <a:extLst>
              <a:ext uri="{FF2B5EF4-FFF2-40B4-BE49-F238E27FC236}">
                <a16:creationId xmlns:a16="http://schemas.microsoft.com/office/drawing/2014/main" id="{82C78190-F0C7-F94A-8B39-D2876F768B7D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12565" y="5157975"/>
            <a:ext cx="3398852" cy="963602"/>
          </a:xfrm>
        </p:spPr>
        <p:txBody>
          <a:bodyPr lIns="0" tIns="0" rIns="0" bIns="0" anchor="ctr">
            <a:noAutofit/>
          </a:bodyPr>
          <a:lstStyle>
            <a:lvl1pPr marL="36000" indent="0" algn="ctr">
              <a:spcBef>
                <a:spcPts val="600"/>
              </a:spcBef>
              <a:buSzPct val="100000"/>
              <a:buFont typeface="Arial" panose="020B0604020202020204" pitchFamily="34" charset="0"/>
              <a:buNone/>
              <a:defRPr sz="2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976662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C med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lysbildenummer 2">
            <a:extLst>
              <a:ext uri="{FF2B5EF4-FFF2-40B4-BE49-F238E27FC236}">
                <a16:creationId xmlns:a16="http://schemas.microsoft.com/office/drawing/2014/main" id="{187046D5-FCF3-DD40-B896-2E3520046E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2DA0986-BEFB-4A44-98B6-D10264B4E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5" name="Plassholder for innhold 3">
            <a:extLst>
              <a:ext uri="{FF2B5EF4-FFF2-40B4-BE49-F238E27FC236}">
                <a16:creationId xmlns:a16="http://schemas.microsoft.com/office/drawing/2014/main" id="{92C05EAD-0F07-3B45-8747-833BB1F2A5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723" r="1"/>
          <a:stretch/>
        </p:blipFill>
        <p:spPr bwMode="auto">
          <a:xfrm>
            <a:off x="1482417" y="660910"/>
            <a:ext cx="8995930" cy="5101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pic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CADDA05B-7DC7-D845-8F78-41EFC491217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337218" y="907450"/>
            <a:ext cx="7311543" cy="4363809"/>
          </a:xfrm>
          <a:prstGeom prst="rect">
            <a:avLst/>
          </a:prstGeom>
          <a:solidFill>
            <a:schemeClr val="bg1"/>
          </a:solidFill>
        </p:spPr>
        <p:txBody>
          <a:bodyPr anchor="ctr" anchorCtr="0">
            <a:normAutofit/>
          </a:bodyPr>
          <a:lstStyle>
            <a:lvl1pPr marL="0" indent="0" algn="ctr">
              <a:spcBef>
                <a:spcPts val="800"/>
              </a:spcBef>
              <a:buClr>
                <a:schemeClr val="accent2"/>
              </a:buClr>
              <a:buSzPct val="100000"/>
              <a:buNone/>
              <a:defRPr sz="1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99924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dekken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bilde 5">
            <a:extLst>
              <a:ext uri="{FF2B5EF4-FFF2-40B4-BE49-F238E27FC236}">
                <a16:creationId xmlns:a16="http://schemas.microsoft.com/office/drawing/2014/main" id="{41F14D0C-5037-3D4E-9FB1-24B237B969FC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9E7E7"/>
          </a:solidFill>
        </p:spPr>
        <p:txBody>
          <a:bodyPr lIns="0" tIns="1007999" bIns="0" anchor="ctr" anchorCtr="0"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 sz="1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270049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dekkende 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bilde 5">
            <a:extLst>
              <a:ext uri="{FF2B5EF4-FFF2-40B4-BE49-F238E27FC236}">
                <a16:creationId xmlns:a16="http://schemas.microsoft.com/office/drawing/2014/main" id="{41F14D0C-5037-3D4E-9FB1-24B237B969FC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9E7E7"/>
          </a:solidFill>
        </p:spPr>
        <p:txBody>
          <a:bodyPr lIns="0" tIns="1007999" bIns="0" anchor="ctr" anchorCtr="0">
            <a:normAutofit/>
          </a:bodyPr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 sz="16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17FB01FB-60B2-5E41-A15B-1235CEC30B7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4978400"/>
            <a:ext cx="12192000" cy="1294006"/>
          </a:xfrm>
          <a:solidFill>
            <a:srgbClr val="3E3832">
              <a:alpha val="69804"/>
            </a:srgbClr>
          </a:solidFill>
        </p:spPr>
        <p:txBody>
          <a:bodyPr wrap="square" lIns="1440000" tIns="180000" rIns="1475999" bIns="216000" anchor="ctr" anchorCtr="0">
            <a:noAutofit/>
          </a:bodyPr>
          <a:lstStyle>
            <a:lvl1pPr marL="36000" indent="0" algn="ctr">
              <a:lnSpc>
                <a:spcPct val="100000"/>
              </a:lnSpc>
              <a:spcBef>
                <a:spcPts val="600"/>
              </a:spcBef>
              <a:buClr>
                <a:schemeClr val="accent3"/>
              </a:buClr>
              <a:buSzPct val="110000"/>
              <a:buFont typeface="Arial" panose="020B0604020202020204" pitchFamily="34" charset="0"/>
              <a:buNone/>
              <a:defRPr sz="32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16000" indent="0" algn="ctr">
              <a:spcBef>
                <a:spcPts val="600"/>
              </a:spcBef>
              <a:buClr>
                <a:schemeClr val="accent3"/>
              </a:buClr>
              <a:buSzPct val="110000"/>
              <a:buFont typeface="Arial" panose="020B0604020202020204" pitchFamily="34" charset="0"/>
              <a:buNone/>
              <a:defRPr sz="12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432000" indent="0" algn="ctr">
              <a:spcBef>
                <a:spcPts val="600"/>
              </a:spcBef>
              <a:buClr>
                <a:schemeClr val="accent3"/>
              </a:buClr>
              <a:buSzPct val="110000"/>
              <a:buFont typeface="Arial" panose="020B0604020202020204" pitchFamily="34" charset="0"/>
              <a:buNone/>
              <a:defRPr sz="10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indent="-216000">
              <a:spcBef>
                <a:spcPts val="700"/>
              </a:spcBef>
              <a:buClr>
                <a:schemeClr val="accent6"/>
              </a:buClr>
              <a:buSzPct val="110000"/>
              <a:defRPr sz="1600" baseline="0">
                <a:solidFill>
                  <a:srgbClr val="007272"/>
                </a:solidFill>
                <a:latin typeface="Segoe UI"/>
              </a:defRPr>
            </a:lvl4pPr>
            <a:lvl5pPr indent="-216000">
              <a:spcBef>
                <a:spcPts val="700"/>
              </a:spcBef>
              <a:buClr>
                <a:schemeClr val="accent6"/>
              </a:buClr>
              <a:buSzPct val="110000"/>
              <a:defRPr sz="1600" baseline="0">
                <a:solidFill>
                  <a:srgbClr val="007272"/>
                </a:solidFill>
                <a:latin typeface="Segoe UI"/>
              </a:defRPr>
            </a:lvl5pPr>
          </a:lstStyle>
          <a:p>
            <a:pPr lvl="0"/>
            <a:r>
              <a:rPr lang="nb-NO" dirty="0"/>
              <a:t>Klikk for å redigere teksten</a:t>
            </a:r>
          </a:p>
        </p:txBody>
      </p:sp>
    </p:spTree>
    <p:extLst>
      <p:ext uri="{BB962C8B-B14F-4D97-AF65-F5344CB8AC3E}">
        <p14:creationId xmlns:p14="http://schemas.microsoft.com/office/powerpoint/2010/main" val="2066016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media 2">
            <a:extLst>
              <a:ext uri="{FF2B5EF4-FFF2-40B4-BE49-F238E27FC236}">
                <a16:creationId xmlns:a16="http://schemas.microsoft.com/office/drawing/2014/main" id="{873143D7-64FC-5342-9DED-8AE8E11EED5E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0" y="0"/>
            <a:ext cx="12192000" cy="6858000"/>
          </a:xfrm>
        </p:spPr>
        <p:txBody>
          <a:bodyPr anchor="ctr"/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ikonet for å legge til media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013405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ning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k 2">
            <a:extLst>
              <a:ext uri="{FF2B5EF4-FFF2-40B4-BE49-F238E27FC236}">
                <a16:creationId xmlns:a16="http://schemas.microsoft.com/office/drawing/2014/main" id="{218187FF-9479-F146-8240-5C009B4119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31945" y="2948384"/>
            <a:ext cx="1528110" cy="96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3781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ning med teks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C4ED5FE-FAC3-BD40-BDD1-8009A2F5401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3550" y="3429000"/>
            <a:ext cx="8724900" cy="122237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Klikk for å redigere teksten</a:t>
            </a:r>
          </a:p>
        </p:txBody>
      </p:sp>
      <p:pic>
        <p:nvPicPr>
          <p:cNvPr id="4" name="Grafikk 3">
            <a:extLst>
              <a:ext uri="{FF2B5EF4-FFF2-40B4-BE49-F238E27FC236}">
                <a16:creationId xmlns:a16="http://schemas.microsoft.com/office/drawing/2014/main" id="{107EB73A-062C-C045-956F-A891AF5815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31945" y="2013664"/>
            <a:ext cx="1528110" cy="96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14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C4D6D5E-F187-4E4B-8B35-180A183982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nb-NO" dirty="0"/>
              <a:t>Klikk for å redigere tittelen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E54DD42-1122-D24F-BF8D-43C7EB08E0CA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C582F6E-B5FB-D94E-89B3-0B928AF69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A623881-E2D8-EA4B-891A-9A6388D14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355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 uten bil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A29CA91F-E19A-D84E-BDCE-60610D23E64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5314" y="6193407"/>
            <a:ext cx="5062686" cy="431800"/>
          </a:xfrm>
        </p:spPr>
        <p:txBody>
          <a:bodyPr anchor="b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5pPr marL="1517650" indent="0">
              <a:buNone/>
              <a:defRPr/>
            </a:lvl5pPr>
          </a:lstStyle>
          <a:p>
            <a:pPr lvl="0"/>
            <a:r>
              <a:rPr lang="en-GB" dirty="0"/>
              <a:t>Dato  //  </a:t>
            </a:r>
            <a:r>
              <a:rPr lang="en-GB" dirty="0" err="1"/>
              <a:t>Ansvarlig</a:t>
            </a:r>
            <a:endParaRPr lang="en-GB" dirty="0"/>
          </a:p>
        </p:txBody>
      </p:sp>
      <p:sp>
        <p:nvSpPr>
          <p:cNvPr id="9" name="Tittel 1">
            <a:extLst>
              <a:ext uri="{FF2B5EF4-FFF2-40B4-BE49-F238E27FC236}">
                <a16:creationId xmlns:a16="http://schemas.microsoft.com/office/drawing/2014/main" id="{604AED8B-6DCE-AD46-8907-CB80A3E9C60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5314" y="2684746"/>
            <a:ext cx="9271829" cy="1396431"/>
          </a:xfrm>
        </p:spPr>
        <p:txBody>
          <a:bodyPr anchor="ctr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redigere tittelen</a:t>
            </a:r>
          </a:p>
        </p:txBody>
      </p:sp>
      <p:sp>
        <p:nvSpPr>
          <p:cNvPr id="10" name="Undertittel 2">
            <a:extLst>
              <a:ext uri="{FF2B5EF4-FFF2-40B4-BE49-F238E27FC236}">
                <a16:creationId xmlns:a16="http://schemas.microsoft.com/office/drawing/2014/main" id="{FF74A066-A61E-B34F-8F56-C94B8EDF62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5315" y="4173253"/>
            <a:ext cx="8334068" cy="99116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pic>
        <p:nvPicPr>
          <p:cNvPr id="6" name="Grafikk 5">
            <a:extLst>
              <a:ext uri="{FF2B5EF4-FFF2-40B4-BE49-F238E27FC236}">
                <a16:creationId xmlns:a16="http://schemas.microsoft.com/office/drawing/2014/main" id="{AF31CECD-F77C-234C-B70C-F9DF775D63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6033" y="1089788"/>
            <a:ext cx="1249282" cy="785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299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elloms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48BD439-F083-3D4E-862D-4EA46D9E3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4550" y="354020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" name="Tittel 1">
            <a:extLst>
              <a:ext uri="{FF2B5EF4-FFF2-40B4-BE49-F238E27FC236}">
                <a16:creationId xmlns:a16="http://schemas.microsoft.com/office/drawing/2014/main" id="{02D6C30B-4FDA-544A-9662-F2B6261EBC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4550" y="2032569"/>
            <a:ext cx="9271829" cy="1396431"/>
          </a:xfrm>
        </p:spPr>
        <p:txBody>
          <a:bodyPr anchor="ctr">
            <a:norm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redigere tittelen</a:t>
            </a:r>
          </a:p>
        </p:txBody>
      </p:sp>
    </p:spTree>
    <p:extLst>
      <p:ext uri="{BB962C8B-B14F-4D97-AF65-F5344CB8AC3E}">
        <p14:creationId xmlns:p14="http://schemas.microsoft.com/office/powerpoint/2010/main" val="2839488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E6AA11-9D10-4845-953E-FC6659DEA9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 dirty="0"/>
              <a:t>Klikk for å redigere tittelen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093FA9A-B386-3D4A-A17E-105BC9010CB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49DD5D4-E4CC-F541-A385-23400791B31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0092E29-1063-5549-A785-73E8C6A77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71D6EC1-D552-3849-8EEF-1601B9CE5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23566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3574975-50B4-C34B-9F64-4CA300B7F7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 dirty="0"/>
              <a:t>Klikk for å redigere tittelen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D90BA1EA-559A-0742-9DF6-378DCB049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D5178BF1-065F-C64F-A4E1-62B222547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9200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8F0C2D0C-F750-2644-95F9-0C952AE3A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D912E190-170D-CB48-ABA2-AC1FB7840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221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bilde til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E54DD42-1122-D24F-BF8D-43C7EB08E0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5469835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C582F6E-B5FB-D94E-89B3-0B928AF69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1115" y="6356350"/>
            <a:ext cx="3609024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A623881-E2D8-EA4B-891A-9A6388D14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48739" y="6356350"/>
            <a:ext cx="447261" cy="365125"/>
          </a:xfrm>
        </p:spPr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  <p:sp>
        <p:nvSpPr>
          <p:cNvPr id="7" name="Plassholder for bilde 3">
            <a:extLst>
              <a:ext uri="{FF2B5EF4-FFF2-40B4-BE49-F238E27FC236}">
                <a16:creationId xmlns:a16="http://schemas.microsoft.com/office/drawing/2014/main" id="{9CCA7799-B00E-2A41-ADCA-ABD6B94D7671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160021" y="0"/>
            <a:ext cx="6031979" cy="6858000"/>
          </a:xfrm>
          <a:custGeom>
            <a:avLst/>
            <a:gdLst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329937 w 3495675"/>
              <a:gd name="connsiteY3" fmla="*/ 3906838 h 3906838"/>
              <a:gd name="connsiteX4" fmla="*/ 0 w 3495675"/>
              <a:gd name="connsiteY4" fmla="*/ 3906838 h 3906838"/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155008 w 3495675"/>
              <a:gd name="connsiteY3" fmla="*/ 3906838 h 3906838"/>
              <a:gd name="connsiteX4" fmla="*/ 0 w 3495675"/>
              <a:gd name="connsiteY4" fmla="*/ 3906838 h 3906838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55008 w 2167807"/>
              <a:gd name="connsiteY3" fmla="*/ 3906838 h 3906838"/>
              <a:gd name="connsiteX4" fmla="*/ 0 w 2167807"/>
              <a:gd name="connsiteY4" fmla="*/ 3906838 h 3906838"/>
              <a:gd name="connsiteX0" fmla="*/ 0 w 2167807"/>
              <a:gd name="connsiteY0" fmla="*/ 3906838 h 3909283"/>
              <a:gd name="connsiteX1" fmla="*/ 1165738 w 2167807"/>
              <a:gd name="connsiteY1" fmla="*/ 0 h 3909283"/>
              <a:gd name="connsiteX2" fmla="*/ 2167807 w 2167807"/>
              <a:gd name="connsiteY2" fmla="*/ 0 h 3909283"/>
              <a:gd name="connsiteX3" fmla="*/ 2159898 w 2167807"/>
              <a:gd name="connsiteY3" fmla="*/ 3909283 h 3909283"/>
              <a:gd name="connsiteX4" fmla="*/ 0 w 2167807"/>
              <a:gd name="connsiteY4" fmla="*/ 3906838 h 3909283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5547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40491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34130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29889 w 2167807"/>
              <a:gd name="connsiteY1" fmla="*/ 2381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2686"/>
              <a:gd name="connsiteY0" fmla="*/ 3906838 h 3906838"/>
              <a:gd name="connsiteX1" fmla="*/ 1029889 w 2162686"/>
              <a:gd name="connsiteY1" fmla="*/ 2381 h 3906838"/>
              <a:gd name="connsiteX2" fmla="*/ 2133881 w 2162686"/>
              <a:gd name="connsiteY2" fmla="*/ 0 h 3906838"/>
              <a:gd name="connsiteX3" fmla="*/ 2162343 w 2162686"/>
              <a:gd name="connsiteY3" fmla="*/ 3904393 h 3906838"/>
              <a:gd name="connsiteX4" fmla="*/ 0 w 2162686"/>
              <a:gd name="connsiteY4" fmla="*/ 3906838 h 3906838"/>
              <a:gd name="connsiteX0" fmla="*/ 0 w 2139854"/>
              <a:gd name="connsiteY0" fmla="*/ 3906838 h 3906838"/>
              <a:gd name="connsiteX1" fmla="*/ 1029889 w 2139854"/>
              <a:gd name="connsiteY1" fmla="*/ 2381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39854"/>
              <a:gd name="connsiteY0" fmla="*/ 3906838 h 3906838"/>
              <a:gd name="connsiteX1" fmla="*/ 1032009 w 2139854"/>
              <a:gd name="connsiteY1" fmla="*/ 0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40410"/>
              <a:gd name="connsiteY0" fmla="*/ 3906838 h 3906838"/>
              <a:gd name="connsiteX1" fmla="*/ 1032009 w 2140410"/>
              <a:gd name="connsiteY1" fmla="*/ 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6838 h 3906838"/>
              <a:gd name="connsiteX1" fmla="*/ 1122479 w 2140410"/>
              <a:gd name="connsiteY1" fmla="*/ 635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7632 h 3907632"/>
              <a:gd name="connsiteX1" fmla="*/ 1120359 w 2140410"/>
              <a:gd name="connsiteY1" fmla="*/ 0 h 3907632"/>
              <a:gd name="connsiteX2" fmla="*/ 2140241 w 2140410"/>
              <a:gd name="connsiteY2" fmla="*/ 794 h 3907632"/>
              <a:gd name="connsiteX3" fmla="*/ 2139019 w 2140410"/>
              <a:gd name="connsiteY3" fmla="*/ 3905187 h 3907632"/>
              <a:gd name="connsiteX4" fmla="*/ 0 w 2140410"/>
              <a:gd name="connsiteY4" fmla="*/ 3907632 h 3907632"/>
              <a:gd name="connsiteX0" fmla="*/ 0 w 2401217"/>
              <a:gd name="connsiteY0" fmla="*/ 3907632 h 3907632"/>
              <a:gd name="connsiteX1" fmla="*/ 1381166 w 2401217"/>
              <a:gd name="connsiteY1" fmla="*/ 0 h 3907632"/>
              <a:gd name="connsiteX2" fmla="*/ 2401048 w 2401217"/>
              <a:gd name="connsiteY2" fmla="*/ 794 h 3907632"/>
              <a:gd name="connsiteX3" fmla="*/ 2399826 w 2401217"/>
              <a:gd name="connsiteY3" fmla="*/ 3905187 h 3907632"/>
              <a:gd name="connsiteX4" fmla="*/ 0 w 2401217"/>
              <a:gd name="connsiteY4" fmla="*/ 3907632 h 3907632"/>
              <a:gd name="connsiteX0" fmla="*/ 0 w 2407578"/>
              <a:gd name="connsiteY0" fmla="*/ 3907632 h 3907632"/>
              <a:gd name="connsiteX1" fmla="*/ 1387527 w 2407578"/>
              <a:gd name="connsiteY1" fmla="*/ 0 h 3907632"/>
              <a:gd name="connsiteX2" fmla="*/ 2407409 w 2407578"/>
              <a:gd name="connsiteY2" fmla="*/ 794 h 3907632"/>
              <a:gd name="connsiteX3" fmla="*/ 2406187 w 2407578"/>
              <a:gd name="connsiteY3" fmla="*/ 3905187 h 3907632"/>
              <a:gd name="connsiteX4" fmla="*/ 0 w 2407578"/>
              <a:gd name="connsiteY4" fmla="*/ 3907632 h 3907632"/>
              <a:gd name="connsiteX0" fmla="*/ 0 w 2411819"/>
              <a:gd name="connsiteY0" fmla="*/ 3910014 h 3910014"/>
              <a:gd name="connsiteX1" fmla="*/ 1391768 w 2411819"/>
              <a:gd name="connsiteY1" fmla="*/ 0 h 3910014"/>
              <a:gd name="connsiteX2" fmla="*/ 2411650 w 2411819"/>
              <a:gd name="connsiteY2" fmla="*/ 794 h 3910014"/>
              <a:gd name="connsiteX3" fmla="*/ 2410428 w 2411819"/>
              <a:gd name="connsiteY3" fmla="*/ 3905187 h 3910014"/>
              <a:gd name="connsiteX4" fmla="*/ 0 w 2411819"/>
              <a:gd name="connsiteY4" fmla="*/ 3910014 h 3910014"/>
              <a:gd name="connsiteX0" fmla="*/ 0 w 2407578"/>
              <a:gd name="connsiteY0" fmla="*/ 3905251 h 3905251"/>
              <a:gd name="connsiteX1" fmla="*/ 1387527 w 2407578"/>
              <a:gd name="connsiteY1" fmla="*/ 0 h 3905251"/>
              <a:gd name="connsiteX2" fmla="*/ 2407409 w 2407578"/>
              <a:gd name="connsiteY2" fmla="*/ 794 h 3905251"/>
              <a:gd name="connsiteX3" fmla="*/ 2406187 w 2407578"/>
              <a:gd name="connsiteY3" fmla="*/ 3905187 h 3905251"/>
              <a:gd name="connsiteX4" fmla="*/ 0 w 2407578"/>
              <a:gd name="connsiteY4" fmla="*/ 3905251 h 3905251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5557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155921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292462"/>
              <a:gd name="connsiteY0" fmla="*/ 3910014 h 3910014"/>
              <a:gd name="connsiteX1" fmla="*/ 1040805 w 2292462"/>
              <a:gd name="connsiteY1" fmla="*/ 0 h 3910014"/>
              <a:gd name="connsiteX2" fmla="*/ 2292293 w 2292462"/>
              <a:gd name="connsiteY2" fmla="*/ 794 h 3910014"/>
              <a:gd name="connsiteX3" fmla="*/ 2291071 w 2292462"/>
              <a:gd name="connsiteY3" fmla="*/ 3909950 h 3910014"/>
              <a:gd name="connsiteX4" fmla="*/ 0 w 2292462"/>
              <a:gd name="connsiteY4" fmla="*/ 3910014 h 3910014"/>
              <a:gd name="connsiteX0" fmla="*/ 0 w 2292462"/>
              <a:gd name="connsiteY0" fmla="*/ 3913189 h 3913189"/>
              <a:gd name="connsiteX1" fmla="*/ 1036564 w 2292462"/>
              <a:gd name="connsiteY1" fmla="*/ 0 h 3913189"/>
              <a:gd name="connsiteX2" fmla="*/ 2292293 w 2292462"/>
              <a:gd name="connsiteY2" fmla="*/ 3969 h 3913189"/>
              <a:gd name="connsiteX3" fmla="*/ 2291071 w 2292462"/>
              <a:gd name="connsiteY3" fmla="*/ 3913125 h 3913189"/>
              <a:gd name="connsiteX4" fmla="*/ 0 w 2292462"/>
              <a:gd name="connsiteY4" fmla="*/ 3913189 h 3913189"/>
              <a:gd name="connsiteX0" fmla="*/ 0 w 2292207"/>
              <a:gd name="connsiteY0" fmla="*/ 3913189 h 3913189"/>
              <a:gd name="connsiteX1" fmla="*/ 1036564 w 2292207"/>
              <a:gd name="connsiteY1" fmla="*/ 0 h 3913189"/>
              <a:gd name="connsiteX2" fmla="*/ 2290173 w 2292207"/>
              <a:gd name="connsiteY2" fmla="*/ 795 h 3913189"/>
              <a:gd name="connsiteX3" fmla="*/ 2291071 w 2292207"/>
              <a:gd name="connsiteY3" fmla="*/ 3913125 h 3913189"/>
              <a:gd name="connsiteX4" fmla="*/ 0 w 2292207"/>
              <a:gd name="connsiteY4" fmla="*/ 3913189 h 3913189"/>
              <a:gd name="connsiteX0" fmla="*/ 0 w 2298567"/>
              <a:gd name="connsiteY0" fmla="*/ 3910014 h 3913125"/>
              <a:gd name="connsiteX1" fmla="*/ 1042924 w 2298567"/>
              <a:gd name="connsiteY1" fmla="*/ 0 h 3913125"/>
              <a:gd name="connsiteX2" fmla="*/ 2296533 w 2298567"/>
              <a:gd name="connsiteY2" fmla="*/ 795 h 3913125"/>
              <a:gd name="connsiteX3" fmla="*/ 2297431 w 2298567"/>
              <a:gd name="connsiteY3" fmla="*/ 3913125 h 3913125"/>
              <a:gd name="connsiteX4" fmla="*/ 0 w 2298567"/>
              <a:gd name="connsiteY4" fmla="*/ 3910014 h 391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98567" h="3913125">
                <a:moveTo>
                  <a:pt x="0" y="3910014"/>
                </a:moveTo>
                <a:lnTo>
                  <a:pt x="1042924" y="0"/>
                </a:lnTo>
                <a:lnTo>
                  <a:pt x="2296533" y="795"/>
                </a:lnTo>
                <a:cubicBezTo>
                  <a:pt x="2292267" y="1303074"/>
                  <a:pt x="2301697" y="2610846"/>
                  <a:pt x="2297431" y="3913125"/>
                </a:cubicBezTo>
                <a:lnTo>
                  <a:pt x="0" y="391001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lIns="1440000" tIns="468000" bIns="0" anchor="ctr" anchorCtr="0">
            <a:normAutofit/>
          </a:bodyPr>
          <a:lstStyle>
            <a:lvl1pPr marL="0" indent="0" algn="ctr">
              <a:buNone/>
              <a:defRPr sz="1400" baseline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8" name="Tittel 1">
            <a:extLst>
              <a:ext uri="{FF2B5EF4-FFF2-40B4-BE49-F238E27FC236}">
                <a16:creationId xmlns:a16="http://schemas.microsoft.com/office/drawing/2014/main" id="{A99C80A0-322A-9A4B-843D-7015610E02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82400"/>
            <a:ext cx="7362371" cy="1072080"/>
          </a:xfrm>
        </p:spPr>
        <p:txBody>
          <a:bodyPr/>
          <a:lstStyle/>
          <a:p>
            <a:r>
              <a:rPr lang="nb-NO" dirty="0"/>
              <a:t>Klikk for å redigere tittelen</a:t>
            </a:r>
          </a:p>
        </p:txBody>
      </p:sp>
    </p:spTree>
    <p:extLst>
      <p:ext uri="{BB962C8B-B14F-4D97-AF65-F5344CB8AC3E}">
        <p14:creationId xmlns:p14="http://schemas.microsoft.com/office/powerpoint/2010/main" val="33698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med bilde til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E54DD42-1122-D24F-BF8D-43C7EB08E0C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0" y="1825625"/>
            <a:ext cx="5247861" cy="4351338"/>
          </a:xfrm>
        </p:spPr>
        <p:txBody>
          <a:bodyPr/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3116F34-6CB9-F244-9082-6C3BCA92C2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86061" y="6356350"/>
            <a:ext cx="738809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C582F6E-B5FB-D94E-89B3-0B928AF69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58976" y="6356350"/>
            <a:ext cx="3609024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A623881-E2D8-EA4B-891A-9A6388D14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96600" y="6356350"/>
            <a:ext cx="447261" cy="365125"/>
          </a:xfrm>
        </p:spPr>
        <p:txBody>
          <a:bodyPr/>
          <a:lstStyle/>
          <a:p>
            <a:fld id="{95102788-B3AA-6746-B4E5-C52EBB4D0CEE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bilde 3">
            <a:extLst>
              <a:ext uri="{FF2B5EF4-FFF2-40B4-BE49-F238E27FC236}">
                <a16:creationId xmlns:a16="http://schemas.microsoft.com/office/drawing/2014/main" id="{CBA52608-8CEA-2B45-8142-21F944ADC0E0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 bwMode="auto">
          <a:xfrm>
            <a:off x="0" y="1"/>
            <a:ext cx="6052900" cy="6857999"/>
          </a:xfrm>
          <a:custGeom>
            <a:avLst/>
            <a:gdLst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329937 w 3495675"/>
              <a:gd name="connsiteY3" fmla="*/ 3906838 h 3906838"/>
              <a:gd name="connsiteX4" fmla="*/ 0 w 3495675"/>
              <a:gd name="connsiteY4" fmla="*/ 3906838 h 3906838"/>
              <a:gd name="connsiteX0" fmla="*/ 0 w 3495675"/>
              <a:gd name="connsiteY0" fmla="*/ 3906838 h 3906838"/>
              <a:gd name="connsiteX1" fmla="*/ 1165738 w 3495675"/>
              <a:gd name="connsiteY1" fmla="*/ 0 h 3906838"/>
              <a:gd name="connsiteX2" fmla="*/ 3495675 w 3495675"/>
              <a:gd name="connsiteY2" fmla="*/ 0 h 3906838"/>
              <a:gd name="connsiteX3" fmla="*/ 2155008 w 3495675"/>
              <a:gd name="connsiteY3" fmla="*/ 3906838 h 3906838"/>
              <a:gd name="connsiteX4" fmla="*/ 0 w 3495675"/>
              <a:gd name="connsiteY4" fmla="*/ 3906838 h 3906838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55008 w 2167807"/>
              <a:gd name="connsiteY3" fmla="*/ 3906838 h 3906838"/>
              <a:gd name="connsiteX4" fmla="*/ 0 w 2167807"/>
              <a:gd name="connsiteY4" fmla="*/ 3906838 h 3906838"/>
              <a:gd name="connsiteX0" fmla="*/ 0 w 2167807"/>
              <a:gd name="connsiteY0" fmla="*/ 3906838 h 3909283"/>
              <a:gd name="connsiteX1" fmla="*/ 1165738 w 2167807"/>
              <a:gd name="connsiteY1" fmla="*/ 0 h 3909283"/>
              <a:gd name="connsiteX2" fmla="*/ 2167807 w 2167807"/>
              <a:gd name="connsiteY2" fmla="*/ 0 h 3909283"/>
              <a:gd name="connsiteX3" fmla="*/ 2159898 w 2167807"/>
              <a:gd name="connsiteY3" fmla="*/ 3909283 h 3909283"/>
              <a:gd name="connsiteX4" fmla="*/ 0 w 2167807"/>
              <a:gd name="connsiteY4" fmla="*/ 3906838 h 3909283"/>
              <a:gd name="connsiteX0" fmla="*/ 0 w 2167807"/>
              <a:gd name="connsiteY0" fmla="*/ 3906838 h 3906838"/>
              <a:gd name="connsiteX1" fmla="*/ 116573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55478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40491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34130 w 2167807"/>
              <a:gd name="connsiteY1" fmla="*/ 0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7807"/>
              <a:gd name="connsiteY0" fmla="*/ 3906838 h 3906838"/>
              <a:gd name="connsiteX1" fmla="*/ 1029889 w 2167807"/>
              <a:gd name="connsiteY1" fmla="*/ 2381 h 3906838"/>
              <a:gd name="connsiteX2" fmla="*/ 2167807 w 2167807"/>
              <a:gd name="connsiteY2" fmla="*/ 0 h 3906838"/>
              <a:gd name="connsiteX3" fmla="*/ 2162343 w 2167807"/>
              <a:gd name="connsiteY3" fmla="*/ 3904393 h 3906838"/>
              <a:gd name="connsiteX4" fmla="*/ 0 w 2167807"/>
              <a:gd name="connsiteY4" fmla="*/ 3906838 h 3906838"/>
              <a:gd name="connsiteX0" fmla="*/ 0 w 2162686"/>
              <a:gd name="connsiteY0" fmla="*/ 3906838 h 3906838"/>
              <a:gd name="connsiteX1" fmla="*/ 1029889 w 2162686"/>
              <a:gd name="connsiteY1" fmla="*/ 2381 h 3906838"/>
              <a:gd name="connsiteX2" fmla="*/ 2133881 w 2162686"/>
              <a:gd name="connsiteY2" fmla="*/ 0 h 3906838"/>
              <a:gd name="connsiteX3" fmla="*/ 2162343 w 2162686"/>
              <a:gd name="connsiteY3" fmla="*/ 3904393 h 3906838"/>
              <a:gd name="connsiteX4" fmla="*/ 0 w 2162686"/>
              <a:gd name="connsiteY4" fmla="*/ 3906838 h 3906838"/>
              <a:gd name="connsiteX0" fmla="*/ 0 w 2139854"/>
              <a:gd name="connsiteY0" fmla="*/ 3906838 h 3906838"/>
              <a:gd name="connsiteX1" fmla="*/ 1029889 w 2139854"/>
              <a:gd name="connsiteY1" fmla="*/ 2381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39854"/>
              <a:gd name="connsiteY0" fmla="*/ 3906838 h 3906838"/>
              <a:gd name="connsiteX1" fmla="*/ 1032009 w 2139854"/>
              <a:gd name="connsiteY1" fmla="*/ 0 h 3906838"/>
              <a:gd name="connsiteX2" fmla="*/ 2133881 w 2139854"/>
              <a:gd name="connsiteY2" fmla="*/ 0 h 3906838"/>
              <a:gd name="connsiteX3" fmla="*/ 2139019 w 2139854"/>
              <a:gd name="connsiteY3" fmla="*/ 3904393 h 3906838"/>
              <a:gd name="connsiteX4" fmla="*/ 0 w 2139854"/>
              <a:gd name="connsiteY4" fmla="*/ 3906838 h 3906838"/>
              <a:gd name="connsiteX0" fmla="*/ 0 w 2140410"/>
              <a:gd name="connsiteY0" fmla="*/ 3906838 h 3906838"/>
              <a:gd name="connsiteX1" fmla="*/ 1032009 w 2140410"/>
              <a:gd name="connsiteY1" fmla="*/ 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6838 h 3906838"/>
              <a:gd name="connsiteX1" fmla="*/ 1122479 w 2140410"/>
              <a:gd name="connsiteY1" fmla="*/ 6350 h 3906838"/>
              <a:gd name="connsiteX2" fmla="*/ 2140241 w 2140410"/>
              <a:gd name="connsiteY2" fmla="*/ 0 h 3906838"/>
              <a:gd name="connsiteX3" fmla="*/ 2139019 w 2140410"/>
              <a:gd name="connsiteY3" fmla="*/ 3904393 h 3906838"/>
              <a:gd name="connsiteX4" fmla="*/ 0 w 2140410"/>
              <a:gd name="connsiteY4" fmla="*/ 3906838 h 3906838"/>
              <a:gd name="connsiteX0" fmla="*/ 0 w 2140410"/>
              <a:gd name="connsiteY0" fmla="*/ 3907632 h 3907632"/>
              <a:gd name="connsiteX1" fmla="*/ 1120359 w 2140410"/>
              <a:gd name="connsiteY1" fmla="*/ 0 h 3907632"/>
              <a:gd name="connsiteX2" fmla="*/ 2140241 w 2140410"/>
              <a:gd name="connsiteY2" fmla="*/ 794 h 3907632"/>
              <a:gd name="connsiteX3" fmla="*/ 2139019 w 2140410"/>
              <a:gd name="connsiteY3" fmla="*/ 3905187 h 3907632"/>
              <a:gd name="connsiteX4" fmla="*/ 0 w 2140410"/>
              <a:gd name="connsiteY4" fmla="*/ 3907632 h 3907632"/>
              <a:gd name="connsiteX0" fmla="*/ 0 w 2401217"/>
              <a:gd name="connsiteY0" fmla="*/ 3907632 h 3907632"/>
              <a:gd name="connsiteX1" fmla="*/ 1381166 w 2401217"/>
              <a:gd name="connsiteY1" fmla="*/ 0 h 3907632"/>
              <a:gd name="connsiteX2" fmla="*/ 2401048 w 2401217"/>
              <a:gd name="connsiteY2" fmla="*/ 794 h 3907632"/>
              <a:gd name="connsiteX3" fmla="*/ 2399826 w 2401217"/>
              <a:gd name="connsiteY3" fmla="*/ 3905187 h 3907632"/>
              <a:gd name="connsiteX4" fmla="*/ 0 w 2401217"/>
              <a:gd name="connsiteY4" fmla="*/ 3907632 h 3907632"/>
              <a:gd name="connsiteX0" fmla="*/ 0 w 2407578"/>
              <a:gd name="connsiteY0" fmla="*/ 3907632 h 3907632"/>
              <a:gd name="connsiteX1" fmla="*/ 1387527 w 2407578"/>
              <a:gd name="connsiteY1" fmla="*/ 0 h 3907632"/>
              <a:gd name="connsiteX2" fmla="*/ 2407409 w 2407578"/>
              <a:gd name="connsiteY2" fmla="*/ 794 h 3907632"/>
              <a:gd name="connsiteX3" fmla="*/ 2406187 w 2407578"/>
              <a:gd name="connsiteY3" fmla="*/ 3905187 h 3907632"/>
              <a:gd name="connsiteX4" fmla="*/ 0 w 2407578"/>
              <a:gd name="connsiteY4" fmla="*/ 3907632 h 3907632"/>
              <a:gd name="connsiteX0" fmla="*/ 0 w 2411819"/>
              <a:gd name="connsiteY0" fmla="*/ 3910014 h 3910014"/>
              <a:gd name="connsiteX1" fmla="*/ 1391768 w 2411819"/>
              <a:gd name="connsiteY1" fmla="*/ 0 h 3910014"/>
              <a:gd name="connsiteX2" fmla="*/ 2411650 w 2411819"/>
              <a:gd name="connsiteY2" fmla="*/ 794 h 3910014"/>
              <a:gd name="connsiteX3" fmla="*/ 2410428 w 2411819"/>
              <a:gd name="connsiteY3" fmla="*/ 3905187 h 3910014"/>
              <a:gd name="connsiteX4" fmla="*/ 0 w 2411819"/>
              <a:gd name="connsiteY4" fmla="*/ 3910014 h 3910014"/>
              <a:gd name="connsiteX0" fmla="*/ 0 w 2407578"/>
              <a:gd name="connsiteY0" fmla="*/ 3905251 h 3905251"/>
              <a:gd name="connsiteX1" fmla="*/ 1387527 w 2407578"/>
              <a:gd name="connsiteY1" fmla="*/ 0 h 3905251"/>
              <a:gd name="connsiteX2" fmla="*/ 2407409 w 2407578"/>
              <a:gd name="connsiteY2" fmla="*/ 794 h 3905251"/>
              <a:gd name="connsiteX3" fmla="*/ 2406187 w 2407578"/>
              <a:gd name="connsiteY3" fmla="*/ 3905187 h 3905251"/>
              <a:gd name="connsiteX4" fmla="*/ 0 w 2407578"/>
              <a:gd name="connsiteY4" fmla="*/ 3905251 h 3905251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5557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391767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407578"/>
              <a:gd name="connsiteY0" fmla="*/ 3910014 h 3910014"/>
              <a:gd name="connsiteX1" fmla="*/ 1155921 w 2407578"/>
              <a:gd name="connsiteY1" fmla="*/ 0 h 3910014"/>
              <a:gd name="connsiteX2" fmla="*/ 2407409 w 2407578"/>
              <a:gd name="connsiteY2" fmla="*/ 794 h 3910014"/>
              <a:gd name="connsiteX3" fmla="*/ 2406187 w 2407578"/>
              <a:gd name="connsiteY3" fmla="*/ 3909950 h 3910014"/>
              <a:gd name="connsiteX4" fmla="*/ 0 w 2407578"/>
              <a:gd name="connsiteY4" fmla="*/ 3910014 h 3910014"/>
              <a:gd name="connsiteX0" fmla="*/ 0 w 2292462"/>
              <a:gd name="connsiteY0" fmla="*/ 3910014 h 3910014"/>
              <a:gd name="connsiteX1" fmla="*/ 1040805 w 2292462"/>
              <a:gd name="connsiteY1" fmla="*/ 0 h 3910014"/>
              <a:gd name="connsiteX2" fmla="*/ 2292293 w 2292462"/>
              <a:gd name="connsiteY2" fmla="*/ 794 h 3910014"/>
              <a:gd name="connsiteX3" fmla="*/ 2291071 w 2292462"/>
              <a:gd name="connsiteY3" fmla="*/ 3909950 h 3910014"/>
              <a:gd name="connsiteX4" fmla="*/ 0 w 2292462"/>
              <a:gd name="connsiteY4" fmla="*/ 3910014 h 3910014"/>
              <a:gd name="connsiteX0" fmla="*/ 0 w 2292462"/>
              <a:gd name="connsiteY0" fmla="*/ 3913189 h 3913189"/>
              <a:gd name="connsiteX1" fmla="*/ 1036564 w 2292462"/>
              <a:gd name="connsiteY1" fmla="*/ 0 h 3913189"/>
              <a:gd name="connsiteX2" fmla="*/ 2292293 w 2292462"/>
              <a:gd name="connsiteY2" fmla="*/ 3969 h 3913189"/>
              <a:gd name="connsiteX3" fmla="*/ 2291071 w 2292462"/>
              <a:gd name="connsiteY3" fmla="*/ 3913125 h 3913189"/>
              <a:gd name="connsiteX4" fmla="*/ 0 w 2292462"/>
              <a:gd name="connsiteY4" fmla="*/ 3913189 h 3913189"/>
              <a:gd name="connsiteX0" fmla="*/ 0 w 2292207"/>
              <a:gd name="connsiteY0" fmla="*/ 3913189 h 3913189"/>
              <a:gd name="connsiteX1" fmla="*/ 1036564 w 2292207"/>
              <a:gd name="connsiteY1" fmla="*/ 0 h 3913189"/>
              <a:gd name="connsiteX2" fmla="*/ 2290173 w 2292207"/>
              <a:gd name="connsiteY2" fmla="*/ 795 h 3913189"/>
              <a:gd name="connsiteX3" fmla="*/ 2291071 w 2292207"/>
              <a:gd name="connsiteY3" fmla="*/ 3913125 h 3913189"/>
              <a:gd name="connsiteX4" fmla="*/ 0 w 2292207"/>
              <a:gd name="connsiteY4" fmla="*/ 3913189 h 3913189"/>
              <a:gd name="connsiteX0" fmla="*/ 0 w 2298567"/>
              <a:gd name="connsiteY0" fmla="*/ 3910014 h 3913125"/>
              <a:gd name="connsiteX1" fmla="*/ 1042924 w 2298567"/>
              <a:gd name="connsiteY1" fmla="*/ 0 h 3913125"/>
              <a:gd name="connsiteX2" fmla="*/ 2296533 w 2298567"/>
              <a:gd name="connsiteY2" fmla="*/ 795 h 3913125"/>
              <a:gd name="connsiteX3" fmla="*/ 2297431 w 2298567"/>
              <a:gd name="connsiteY3" fmla="*/ 3913125 h 3913125"/>
              <a:gd name="connsiteX4" fmla="*/ 0 w 2298567"/>
              <a:gd name="connsiteY4" fmla="*/ 3910014 h 3913125"/>
              <a:gd name="connsiteX0" fmla="*/ 0 w 2296533"/>
              <a:gd name="connsiteY0" fmla="*/ 3910014 h 3910014"/>
              <a:gd name="connsiteX1" fmla="*/ 1042924 w 2296533"/>
              <a:gd name="connsiteY1" fmla="*/ 0 h 3910014"/>
              <a:gd name="connsiteX2" fmla="*/ 2296533 w 2296533"/>
              <a:gd name="connsiteY2" fmla="*/ 795 h 3910014"/>
              <a:gd name="connsiteX3" fmla="*/ 1267586 w 2296533"/>
              <a:gd name="connsiteY3" fmla="*/ 3907005 h 3910014"/>
              <a:gd name="connsiteX4" fmla="*/ 0 w 2296533"/>
              <a:gd name="connsiteY4" fmla="*/ 3910014 h 3910014"/>
              <a:gd name="connsiteX0" fmla="*/ 0 w 2296533"/>
              <a:gd name="connsiteY0" fmla="*/ 3910014 h 3910014"/>
              <a:gd name="connsiteX1" fmla="*/ 1042924 w 2296533"/>
              <a:gd name="connsiteY1" fmla="*/ 0 h 3910014"/>
              <a:gd name="connsiteX2" fmla="*/ 2296533 w 2296533"/>
              <a:gd name="connsiteY2" fmla="*/ 795 h 3910014"/>
              <a:gd name="connsiteX3" fmla="*/ 1267586 w 2296533"/>
              <a:gd name="connsiteY3" fmla="*/ 3907005 h 3910014"/>
              <a:gd name="connsiteX4" fmla="*/ 0 w 2296533"/>
              <a:gd name="connsiteY4" fmla="*/ 3910014 h 3910014"/>
              <a:gd name="connsiteX0" fmla="*/ 0 w 2296533"/>
              <a:gd name="connsiteY0" fmla="*/ 3910014 h 3910014"/>
              <a:gd name="connsiteX1" fmla="*/ 1042924 w 2296533"/>
              <a:gd name="connsiteY1" fmla="*/ 0 h 3910014"/>
              <a:gd name="connsiteX2" fmla="*/ 2296533 w 2296533"/>
              <a:gd name="connsiteY2" fmla="*/ 795 h 3910014"/>
              <a:gd name="connsiteX3" fmla="*/ 1267586 w 2296533"/>
              <a:gd name="connsiteY3" fmla="*/ 3907005 h 3910014"/>
              <a:gd name="connsiteX4" fmla="*/ 0 w 2296533"/>
              <a:gd name="connsiteY4" fmla="*/ 3910014 h 3910014"/>
              <a:gd name="connsiteX0" fmla="*/ 0 w 2304706"/>
              <a:gd name="connsiteY0" fmla="*/ 3910014 h 3910014"/>
              <a:gd name="connsiteX1" fmla="*/ 1042924 w 2304706"/>
              <a:gd name="connsiteY1" fmla="*/ 0 h 3910014"/>
              <a:gd name="connsiteX2" fmla="*/ 2304706 w 2304706"/>
              <a:gd name="connsiteY2" fmla="*/ 6914 h 3910014"/>
              <a:gd name="connsiteX3" fmla="*/ 1267586 w 2304706"/>
              <a:gd name="connsiteY3" fmla="*/ 3907005 h 3910014"/>
              <a:gd name="connsiteX4" fmla="*/ 0 w 2304706"/>
              <a:gd name="connsiteY4" fmla="*/ 3910014 h 3910014"/>
              <a:gd name="connsiteX0" fmla="*/ 0 w 2312879"/>
              <a:gd name="connsiteY0" fmla="*/ 3910014 h 3910014"/>
              <a:gd name="connsiteX1" fmla="*/ 1042924 w 2312879"/>
              <a:gd name="connsiteY1" fmla="*/ 0 h 3910014"/>
              <a:gd name="connsiteX2" fmla="*/ 2312879 w 2312879"/>
              <a:gd name="connsiteY2" fmla="*/ 795 h 3910014"/>
              <a:gd name="connsiteX3" fmla="*/ 1267586 w 2312879"/>
              <a:gd name="connsiteY3" fmla="*/ 3907005 h 3910014"/>
              <a:gd name="connsiteX4" fmla="*/ 0 w 2312879"/>
              <a:gd name="connsiteY4" fmla="*/ 3910014 h 3910014"/>
              <a:gd name="connsiteX0" fmla="*/ 0 w 2312879"/>
              <a:gd name="connsiteY0" fmla="*/ 3910014 h 3910014"/>
              <a:gd name="connsiteX1" fmla="*/ 1042924 w 2312879"/>
              <a:gd name="connsiteY1" fmla="*/ 0 h 3910014"/>
              <a:gd name="connsiteX2" fmla="*/ 2312879 w 2312879"/>
              <a:gd name="connsiteY2" fmla="*/ 795 h 3910014"/>
              <a:gd name="connsiteX3" fmla="*/ 1267586 w 2312879"/>
              <a:gd name="connsiteY3" fmla="*/ 3907005 h 3910014"/>
              <a:gd name="connsiteX4" fmla="*/ 0 w 2312879"/>
              <a:gd name="connsiteY4" fmla="*/ 3910014 h 3910014"/>
              <a:gd name="connsiteX0" fmla="*/ 0 w 2312879"/>
              <a:gd name="connsiteY0" fmla="*/ 3910014 h 3910014"/>
              <a:gd name="connsiteX1" fmla="*/ 1042924 w 2312879"/>
              <a:gd name="connsiteY1" fmla="*/ 0 h 3910014"/>
              <a:gd name="connsiteX2" fmla="*/ 2312879 w 2312879"/>
              <a:gd name="connsiteY2" fmla="*/ 795 h 3910014"/>
              <a:gd name="connsiteX3" fmla="*/ 1267586 w 2312879"/>
              <a:gd name="connsiteY3" fmla="*/ 3907005 h 3910014"/>
              <a:gd name="connsiteX4" fmla="*/ 0 w 2312879"/>
              <a:gd name="connsiteY4" fmla="*/ 3910014 h 3910014"/>
              <a:gd name="connsiteX0" fmla="*/ 0 w 2304706"/>
              <a:gd name="connsiteY0" fmla="*/ 3910014 h 3910014"/>
              <a:gd name="connsiteX1" fmla="*/ 1042924 w 2304706"/>
              <a:gd name="connsiteY1" fmla="*/ 0 h 3910014"/>
              <a:gd name="connsiteX2" fmla="*/ 2304706 w 2304706"/>
              <a:gd name="connsiteY2" fmla="*/ 795 h 3910014"/>
              <a:gd name="connsiteX3" fmla="*/ 1267586 w 2304706"/>
              <a:gd name="connsiteY3" fmla="*/ 3907005 h 3910014"/>
              <a:gd name="connsiteX4" fmla="*/ 0 w 2304706"/>
              <a:gd name="connsiteY4" fmla="*/ 3910014 h 3910014"/>
              <a:gd name="connsiteX0" fmla="*/ 0 w 2304706"/>
              <a:gd name="connsiteY0" fmla="*/ 3910014 h 3910014"/>
              <a:gd name="connsiteX1" fmla="*/ 1042924 w 2304706"/>
              <a:gd name="connsiteY1" fmla="*/ 0 h 3910014"/>
              <a:gd name="connsiteX2" fmla="*/ 2304706 w 2304706"/>
              <a:gd name="connsiteY2" fmla="*/ 795 h 3910014"/>
              <a:gd name="connsiteX3" fmla="*/ 1267586 w 2304706"/>
              <a:gd name="connsiteY3" fmla="*/ 3907005 h 3910014"/>
              <a:gd name="connsiteX4" fmla="*/ 0 w 2304706"/>
              <a:gd name="connsiteY4" fmla="*/ 3910014 h 3910014"/>
              <a:gd name="connsiteX0" fmla="*/ 0 w 2304706"/>
              <a:gd name="connsiteY0" fmla="*/ 3910014 h 3910014"/>
              <a:gd name="connsiteX1" fmla="*/ 4906 w 2304706"/>
              <a:gd name="connsiteY1" fmla="*/ 0 h 3910014"/>
              <a:gd name="connsiteX2" fmla="*/ 2304706 w 2304706"/>
              <a:gd name="connsiteY2" fmla="*/ 795 h 3910014"/>
              <a:gd name="connsiteX3" fmla="*/ 1267586 w 2304706"/>
              <a:gd name="connsiteY3" fmla="*/ 3907005 h 3910014"/>
              <a:gd name="connsiteX4" fmla="*/ 0 w 2304706"/>
              <a:gd name="connsiteY4" fmla="*/ 3910014 h 3910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4706" h="3910014">
                <a:moveTo>
                  <a:pt x="0" y="3910014"/>
                </a:moveTo>
                <a:cubicBezTo>
                  <a:pt x="1635" y="2606676"/>
                  <a:pt x="3271" y="1303338"/>
                  <a:pt x="4906" y="0"/>
                </a:cubicBezTo>
                <a:lnTo>
                  <a:pt x="2304706" y="795"/>
                </a:lnTo>
                <a:cubicBezTo>
                  <a:pt x="1891771" y="1578443"/>
                  <a:pt x="1696868" y="2311001"/>
                  <a:pt x="1267586" y="3907005"/>
                </a:cubicBezTo>
                <a:lnTo>
                  <a:pt x="0" y="3910014"/>
                </a:lnTo>
                <a:close/>
              </a:path>
            </a:pathLst>
          </a:custGeom>
          <a:solidFill>
            <a:srgbClr val="E9E7E7"/>
          </a:solidFill>
          <a:ln>
            <a:noFill/>
          </a:ln>
          <a:effectLst/>
        </p:spPr>
        <p:txBody>
          <a:bodyPr lIns="1152000" tIns="540000" anchor="ctr" anchorCtr="0">
            <a:normAutofit/>
          </a:bodyPr>
          <a:lstStyle>
            <a:lvl1pPr marL="14288" indent="0">
              <a:buNone/>
              <a:tabLst/>
              <a:defRPr sz="1400" baseline="0">
                <a:solidFill>
                  <a:schemeClr val="tx1"/>
                </a:solidFill>
              </a:defRPr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9" name="Tittel 1">
            <a:extLst>
              <a:ext uri="{FF2B5EF4-FFF2-40B4-BE49-F238E27FC236}">
                <a16:creationId xmlns:a16="http://schemas.microsoft.com/office/drawing/2014/main" id="{BF999D76-8998-AC4E-B96D-EC3AF1C002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482400"/>
            <a:ext cx="5247861" cy="1072080"/>
          </a:xfrm>
        </p:spPr>
        <p:txBody>
          <a:bodyPr/>
          <a:lstStyle/>
          <a:p>
            <a:r>
              <a:rPr lang="nb-NO" dirty="0"/>
              <a:t>Klikk for å redigere tittelen</a:t>
            </a:r>
          </a:p>
        </p:txBody>
      </p:sp>
    </p:spTree>
    <p:extLst>
      <p:ext uri="{BB962C8B-B14F-4D97-AF65-F5344CB8AC3E}">
        <p14:creationId xmlns:p14="http://schemas.microsoft.com/office/powerpoint/2010/main" val="1098591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1FAD10EF-47D4-0240-947C-844B6DB7D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2400"/>
            <a:ext cx="10515600" cy="1072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tittelen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F3E8312-F0C7-3C46-BEEB-87BD7EA7D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8D59EA7-F2B2-7C49-89A4-3A578F1C80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5102788-B3AA-6746-B4E5-C52EBB4D0CEE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555FED8A-16C9-8F42-B8B3-8C18FF9D4244}"/>
              </a:ext>
            </a:extLst>
          </p:cNvPr>
          <p:cNvSpPr txBox="1"/>
          <p:nvPr userDrawn="1"/>
        </p:nvSpPr>
        <p:spPr>
          <a:xfrm>
            <a:off x="249560" y="6477356"/>
            <a:ext cx="36004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6000" indent="0" algn="l">
              <a:spcBef>
                <a:spcPts val="600"/>
              </a:spcBef>
              <a:buClr>
                <a:schemeClr val="accent2"/>
              </a:buClr>
              <a:buSzPct val="80000"/>
              <a:buNone/>
            </a:pPr>
            <a:r>
              <a:rPr lang="nb-NO" sz="800" dirty="0">
                <a:solidFill>
                  <a:schemeClr val="accent1"/>
                </a:solidFill>
                <a:latin typeface="Arial" panose="020B0604020202020204" pitchFamily="34" charset="0"/>
                <a:ea typeface="Segoe UI" charset="0"/>
                <a:cs typeface="Arial" panose="020B0604020202020204" pitchFamily="34" charset="0"/>
              </a:rPr>
              <a:t>//</a:t>
            </a:r>
            <a:r>
              <a:rPr lang="nb-NO" sz="800" dirty="0">
                <a:solidFill>
                  <a:schemeClr val="tx1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Segoe UI" charset="0"/>
                <a:cs typeface="Arial" panose="020B0604020202020204" pitchFamily="34" charset="0"/>
              </a:rPr>
              <a:t> </a:t>
            </a:r>
            <a:r>
              <a:rPr lang="nb-NO" sz="800" dirty="0">
                <a:solidFill>
                  <a:schemeClr val="tx2"/>
                </a:solidFill>
                <a:latin typeface="Arial" panose="020B0604020202020204" pitchFamily="34" charset="0"/>
                <a:ea typeface="Segoe UI" charset="0"/>
                <a:cs typeface="Arial" panose="020B0604020202020204" pitchFamily="34" charset="0"/>
              </a:rPr>
              <a:t>NAV</a:t>
            </a:r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7122E58E-2832-4244-8616-203251C291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2752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4" r:id="rId6"/>
    <p:sldLayoutId id="2147483655" r:id="rId7"/>
    <p:sldLayoutId id="2147483661" r:id="rId8"/>
    <p:sldLayoutId id="2147483662" r:id="rId9"/>
    <p:sldLayoutId id="2147483667" r:id="rId10"/>
    <p:sldLayoutId id="2147483670" r:id="rId11"/>
    <p:sldLayoutId id="2147483671" r:id="rId12"/>
    <p:sldLayoutId id="2147483663" r:id="rId13"/>
    <p:sldLayoutId id="2147483669" r:id="rId14"/>
    <p:sldLayoutId id="2147483672" r:id="rId15"/>
    <p:sldLayoutId id="2147483673" r:id="rId16"/>
    <p:sldLayoutId id="2147483674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no/photo/706386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D8B3E3D1-A64F-6C49-A65E-78234E99BA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Rekrutteringsutdanning</a:t>
            </a:r>
          </a:p>
        </p:txBody>
      </p:sp>
      <p:sp>
        <p:nvSpPr>
          <p:cNvPr id="5" name="Undertittel 4">
            <a:extLst>
              <a:ext uri="{FF2B5EF4-FFF2-40B4-BE49-F238E27FC236}">
                <a16:creationId xmlns:a16="http://schemas.microsoft.com/office/drawing/2014/main" id="{972C9742-7508-1E46-970C-66D5DB19D6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NAV Troms og Finnmark</a:t>
            </a:r>
          </a:p>
        </p:txBody>
      </p:sp>
      <p:pic>
        <p:nvPicPr>
          <p:cNvPr id="3" name="Plassholder for bilde 2">
            <a:extLst>
              <a:ext uri="{FF2B5EF4-FFF2-40B4-BE49-F238E27FC236}">
                <a16:creationId xmlns:a16="http://schemas.microsoft.com/office/drawing/2014/main" id="{E8632A74-C712-4113-ABDE-54706F45260A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1344" r="21344"/>
          <a:stretch/>
        </p:blipFill>
        <p:spPr>
          <a:xfrm>
            <a:off x="6160021" y="0"/>
            <a:ext cx="6031979" cy="6858000"/>
          </a:xfrm>
        </p:spPr>
      </p:pic>
    </p:spTree>
    <p:extLst>
      <p:ext uri="{BB962C8B-B14F-4D97-AF65-F5344CB8AC3E}">
        <p14:creationId xmlns:p14="http://schemas.microsoft.com/office/powerpoint/2010/main" val="50058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2870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ekst 1">
            <a:extLst>
              <a:ext uri="{FF2B5EF4-FFF2-40B4-BE49-F238E27FC236}">
                <a16:creationId xmlns:a16="http://schemas.microsoft.com/office/drawing/2014/main" id="{7E80B643-3E5C-4D91-8245-F537A37905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9674" y="1625600"/>
            <a:ext cx="10630476" cy="4645892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/>
              <a:t>Skreddersydde utdanningsløp som treffer behovene i arbeidsmarkedet.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nb-NO" sz="2400" dirty="0"/>
              <a:t>Kombinasjon mellom undervisning og opplæring i bedrift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/>
              <a:t>Samarbeid mellom NAV, fylkeskommunen, opplæringskontor og virksomheter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/>
              <a:t>God mulighet for ansettelse i bedriften hvor deltaker har hatt opplæring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/>
              <a:t>«Paraplybegrep» for flere utdanningsrigger, ikke bare fagbrevløp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/>
              <a:t>Økonomi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dirty="0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72BAF0EE-FFB1-4D42-B141-62877DEE3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9674" y="221673"/>
            <a:ext cx="9386706" cy="1662545"/>
          </a:xfrm>
        </p:spPr>
        <p:txBody>
          <a:bodyPr/>
          <a:lstStyle/>
          <a:p>
            <a:r>
              <a:rPr lang="nb-NO" dirty="0"/>
              <a:t>Hva er rekrutteringsutdanning?</a:t>
            </a:r>
          </a:p>
        </p:txBody>
      </p:sp>
    </p:spTree>
    <p:extLst>
      <p:ext uri="{BB962C8B-B14F-4D97-AF65-F5344CB8AC3E}">
        <p14:creationId xmlns:p14="http://schemas.microsoft.com/office/powerpoint/2010/main" val="107932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ekst 1">
            <a:extLst>
              <a:ext uri="{FF2B5EF4-FFF2-40B4-BE49-F238E27FC236}">
                <a16:creationId xmlns:a16="http://schemas.microsoft.com/office/drawing/2014/main" id="{E317724D-1431-4ABF-AA9E-31DA5884CC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437" y="1893455"/>
            <a:ext cx="10935854" cy="4285672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600" dirty="0"/>
              <a:t>Fagbrev kokk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sz="2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600" dirty="0"/>
              <a:t>Fagbrev bygg- og anlegg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sz="2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600" dirty="0"/>
              <a:t>Kurspakker/fagbrev sjømat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sz="2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600" dirty="0" err="1"/>
              <a:t>Tungbilopplæringen</a:t>
            </a:r>
            <a:r>
              <a:rPr lang="nb-NO" sz="2600" dirty="0"/>
              <a:t>/persontransport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sz="2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600" dirty="0"/>
              <a:t>Menn i helse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sz="2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600" dirty="0"/>
              <a:t>Prepp til helse/kokk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dirty="0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7B24A4A8-ACDE-4A19-9C75-7BF2DE65D3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3492" y="249383"/>
            <a:ext cx="9432888" cy="1819564"/>
          </a:xfrm>
        </p:spPr>
        <p:txBody>
          <a:bodyPr/>
          <a:lstStyle/>
          <a:p>
            <a:r>
              <a:rPr lang="nb-NO" dirty="0"/>
              <a:t>Våre rekrutteringsutdanninger:</a:t>
            </a:r>
          </a:p>
        </p:txBody>
      </p:sp>
    </p:spTree>
    <p:extLst>
      <p:ext uri="{BB962C8B-B14F-4D97-AF65-F5344CB8AC3E}">
        <p14:creationId xmlns:p14="http://schemas.microsoft.com/office/powerpoint/2010/main" val="2278956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ekst 1">
            <a:extLst>
              <a:ext uri="{FF2B5EF4-FFF2-40B4-BE49-F238E27FC236}">
                <a16:creationId xmlns:a16="http://schemas.microsoft.com/office/drawing/2014/main" id="{7C5BB499-2FEB-408A-A91C-FA96233DC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8516" y="1256145"/>
            <a:ext cx="11531739" cy="5172364"/>
          </a:xfrm>
        </p:spPr>
        <p:txBody>
          <a:bodyPr>
            <a:normAutofit fontScale="92500" lnSpcReduction="10000"/>
          </a:bodyPr>
          <a:lstStyle/>
          <a:p>
            <a:r>
              <a:rPr lang="nb-NO" b="1" dirty="0"/>
              <a:t>Komprimert fagbrevløp for personer over 25 år. Varighet 2 ½ år</a:t>
            </a:r>
          </a:p>
          <a:p>
            <a:endParaRPr lang="nb-NO" dirty="0"/>
          </a:p>
          <a:p>
            <a:r>
              <a:rPr lang="nb-NO" dirty="0"/>
              <a:t>Samarbeid mellom NAV, fylkeskommunen, hotell- og restaurantbransjen, nettskolen og opplæringskontor. </a:t>
            </a:r>
          </a:p>
          <a:p>
            <a:endParaRPr lang="nb-NO" dirty="0"/>
          </a:p>
          <a:p>
            <a:r>
              <a:rPr lang="nb-NO" dirty="0"/>
              <a:t>Prosjekt i Alta, Hammerfest, Vadsø, Harstad, Senja/Sørreisa og Tromsø</a:t>
            </a:r>
          </a:p>
          <a:p>
            <a:endParaRPr lang="nb-NO" b="1" dirty="0"/>
          </a:p>
          <a:p>
            <a:r>
              <a:rPr lang="nb-NO" b="1" dirty="0"/>
              <a:t>Rigg:  </a:t>
            </a:r>
            <a:r>
              <a:rPr lang="nb-NO" b="1" dirty="0">
                <a:solidFill>
                  <a:srgbClr val="FF0000"/>
                </a:solidFill>
              </a:rPr>
              <a:t>A</a:t>
            </a:r>
            <a:r>
              <a:rPr lang="nb-NO" dirty="0">
                <a:solidFill>
                  <a:srgbClr val="FF0000"/>
                </a:solidFill>
              </a:rPr>
              <a:t>ugust 22: </a:t>
            </a:r>
            <a:r>
              <a:rPr lang="nb-NO" dirty="0"/>
              <a:t>arbeidsutprøving 1 uker + intervju</a:t>
            </a:r>
          </a:p>
          <a:p>
            <a:r>
              <a:rPr lang="nb-NO" dirty="0"/>
              <a:t>           </a:t>
            </a:r>
            <a:r>
              <a:rPr lang="nb-NO" dirty="0">
                <a:solidFill>
                  <a:srgbClr val="FF0000"/>
                </a:solidFill>
              </a:rPr>
              <a:t>Oktober</a:t>
            </a:r>
            <a:r>
              <a:rPr lang="nb-NO" dirty="0"/>
              <a:t> </a:t>
            </a:r>
            <a:r>
              <a:rPr lang="nb-NO" dirty="0">
                <a:solidFill>
                  <a:srgbClr val="FF0000"/>
                </a:solidFill>
              </a:rPr>
              <a:t>22 – juni 23:</a:t>
            </a:r>
            <a:r>
              <a:rPr lang="nb-NO" dirty="0"/>
              <a:t> Vg1/vg2 Restaurant- og matfag/kokk</a:t>
            </a:r>
          </a:p>
          <a:p>
            <a:r>
              <a:rPr lang="nb-NO" dirty="0"/>
              <a:t>           </a:t>
            </a:r>
            <a:r>
              <a:rPr lang="nb-NO" dirty="0">
                <a:solidFill>
                  <a:srgbClr val="FF0000"/>
                </a:solidFill>
              </a:rPr>
              <a:t>Sommer 23: </a:t>
            </a:r>
            <a:r>
              <a:rPr lang="nb-NO" dirty="0"/>
              <a:t>en måned sommerjobb</a:t>
            </a:r>
          </a:p>
          <a:p>
            <a:r>
              <a:rPr lang="nb-NO" dirty="0"/>
              <a:t>           </a:t>
            </a:r>
            <a:r>
              <a:rPr lang="nb-NO" dirty="0">
                <a:solidFill>
                  <a:srgbClr val="FF0000"/>
                </a:solidFill>
              </a:rPr>
              <a:t>August/september 23: </a:t>
            </a:r>
            <a:r>
              <a:rPr lang="nb-NO" dirty="0"/>
              <a:t>Læretid i 12 – 19 måneder.</a:t>
            </a:r>
          </a:p>
          <a:p>
            <a:endParaRPr lang="nb-NO" dirty="0"/>
          </a:p>
          <a:p>
            <a:r>
              <a:rPr lang="nb-NO" dirty="0"/>
              <a:t>Kontakt din veileder i NAV, dersom du er interessert </a:t>
            </a:r>
            <a:r>
              <a:rPr lang="nb-NO" dirty="0">
                <a:sym typeface="Wingdings" panose="05000000000000000000" pitchFamily="2" charset="2"/>
              </a:rPr>
              <a:t></a:t>
            </a:r>
            <a:endParaRPr lang="nb-NO" dirty="0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58010857-4CAF-47AB-9C64-0D61E13B6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7309" y="157018"/>
            <a:ext cx="9479070" cy="932873"/>
          </a:xfrm>
        </p:spPr>
        <p:txBody>
          <a:bodyPr/>
          <a:lstStyle/>
          <a:p>
            <a:r>
              <a:rPr lang="nb-NO" dirty="0"/>
              <a:t>Fagbrev kokk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4793AA7E-20BA-46C7-B794-28A4B2CC4D7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6379" y="392547"/>
            <a:ext cx="1757105" cy="218733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116199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ekst 1">
            <a:extLst>
              <a:ext uri="{FF2B5EF4-FFF2-40B4-BE49-F238E27FC236}">
                <a16:creationId xmlns:a16="http://schemas.microsoft.com/office/drawing/2014/main" id="{92371C02-337E-432D-9A31-0B87DC05B4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2108" y="1431636"/>
            <a:ext cx="10418041" cy="4673599"/>
          </a:xfrm>
        </p:spPr>
        <p:txBody>
          <a:bodyPr>
            <a:normAutofit fontScale="850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nb-NO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/>
              <a:t>Flere mulige veier til fagbrev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>
                <a:solidFill>
                  <a:srgbClr val="FF0000"/>
                </a:solidFill>
              </a:rPr>
              <a:t>Realkompetansevurdering: </a:t>
            </a:r>
            <a:r>
              <a:rPr lang="nb-NO" dirty="0"/>
              <a:t>Programfag til tømrer eller betongfag kan gjennomføres på Utdanning Nord. Andre muligheter er fagbrev på jobb, lærekandidat.</a:t>
            </a: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nb-NO" dirty="0"/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nb-NO" dirty="0"/>
              <a:t>Rigg:</a:t>
            </a:r>
          </a:p>
          <a:p>
            <a:pPr marL="800100" lvl="1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nb-NO" dirty="0"/>
              <a:t>Intervju/praksis hos arbeidsgiver</a:t>
            </a:r>
          </a:p>
          <a:p>
            <a:pPr marL="800100" lvl="1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nb-NO" dirty="0"/>
              <a:t>Oppstart utdanningsløp/læretid</a:t>
            </a:r>
          </a:p>
          <a:p>
            <a:pPr marL="800100" lvl="1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nb-NO" dirty="0"/>
              <a:t>Fagprøve	</a:t>
            </a:r>
          </a:p>
          <a:p>
            <a:pPr marL="800100" lvl="1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nb-NO" dirty="0"/>
          </a:p>
          <a:p>
            <a:pPr>
              <a:buClr>
                <a:schemeClr val="bg1"/>
              </a:buClr>
            </a:pPr>
            <a:r>
              <a:rPr lang="nb-NO" sz="2400" dirty="0">
                <a:solidFill>
                  <a:srgbClr val="FF0000"/>
                </a:solidFill>
              </a:rPr>
              <a:t>Det jobbes med å rigge komprimert fagbrevløp</a:t>
            </a:r>
            <a:endParaRPr lang="nb-NO" dirty="0">
              <a:solidFill>
                <a:srgbClr val="FF0000"/>
              </a:solidFill>
            </a:endParaRPr>
          </a:p>
          <a:p>
            <a:endParaRPr lang="nb-NO" dirty="0"/>
          </a:p>
          <a:p>
            <a:r>
              <a:rPr lang="nb-NO" dirty="0"/>
              <a:t>Kontakt din veileder i NAV, dersom du er interessert </a:t>
            </a:r>
            <a:r>
              <a:rPr lang="nb-NO" dirty="0">
                <a:sym typeface="Wingdings" panose="05000000000000000000" pitchFamily="2" charset="2"/>
              </a:rPr>
              <a:t></a:t>
            </a:r>
            <a:endParaRPr lang="nb-NO" dirty="0"/>
          </a:p>
          <a:p>
            <a:endParaRPr lang="nb-NO" dirty="0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DA502305-E97F-4F02-B846-210F1F807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4550" y="371772"/>
            <a:ext cx="9368234" cy="985974"/>
          </a:xfrm>
        </p:spPr>
        <p:txBody>
          <a:bodyPr/>
          <a:lstStyle/>
          <a:p>
            <a:r>
              <a:rPr lang="nb-NO" dirty="0"/>
              <a:t>Fagbrev bygg- og anlegg 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F6F8C221-89A7-4915-9CE7-39761A853A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1448" y="3768435"/>
            <a:ext cx="1638701" cy="248296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955658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ekst 1">
            <a:extLst>
              <a:ext uri="{FF2B5EF4-FFF2-40B4-BE49-F238E27FC236}">
                <a16:creationId xmlns:a16="http://schemas.microsoft.com/office/drawing/2014/main" id="{D3A10E72-2F26-4919-8DCD-7B38200E3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8146" y="1283855"/>
            <a:ext cx="10605654" cy="5144653"/>
          </a:xfrm>
        </p:spPr>
        <p:txBody>
          <a:bodyPr>
            <a:normAutofit fontScale="25000" lnSpcReduction="2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nb-NO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nb-NO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nb-NO" sz="96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b-NO" sz="9600" dirty="0"/>
              <a:t>Bransjerettede kurs for jobbsjømatnæringen. </a:t>
            </a:r>
          </a:p>
          <a:p>
            <a:r>
              <a:rPr lang="nb-NO" sz="9600" dirty="0"/>
              <a:t>    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9600" dirty="0"/>
              <a:t>Ikke nødvendig med fagbrev for å få jobb i næringen, men ønskelig på sikt. </a:t>
            </a:r>
          </a:p>
          <a:p>
            <a:endParaRPr lang="nb-NO" sz="9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9600" dirty="0"/>
              <a:t>Hygienekurs, kvalitetskurs, fiskevelferdskurs, båtsertifikater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sz="9600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9600" dirty="0">
                <a:solidFill>
                  <a:srgbClr val="FF0000"/>
                </a:solidFill>
              </a:rPr>
              <a:t>Det jobbes med å rigge komprimert fagbrevløp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sz="9600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9600" dirty="0"/>
              <a:t>Kontakt din veileder i NAV, dersom du er interessert </a:t>
            </a:r>
            <a:r>
              <a:rPr lang="nb-NO" sz="9600" dirty="0">
                <a:sym typeface="Wingdings" panose="05000000000000000000" pitchFamily="2" charset="2"/>
              </a:rPr>
              <a:t></a:t>
            </a:r>
            <a:endParaRPr lang="nb-NO" sz="9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sz="9600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sz="9600" dirty="0"/>
          </a:p>
          <a:p>
            <a:endParaRPr lang="nb-NO" sz="9600" dirty="0"/>
          </a:p>
          <a:p>
            <a:endParaRPr lang="nb-NO" sz="9600" dirty="0"/>
          </a:p>
          <a:p>
            <a:endParaRPr lang="nb-NO" sz="9600" dirty="0"/>
          </a:p>
          <a:p>
            <a:endParaRPr lang="nb-NO" sz="9600" dirty="0"/>
          </a:p>
          <a:p>
            <a:endParaRPr lang="nb-NO" sz="9600" dirty="0"/>
          </a:p>
          <a:p>
            <a:endParaRPr lang="nb-NO" sz="9600" dirty="0"/>
          </a:p>
          <a:p>
            <a:endParaRPr lang="nb-NO" sz="9600" dirty="0"/>
          </a:p>
          <a:p>
            <a:endParaRPr lang="nb-NO" sz="9600" dirty="0"/>
          </a:p>
          <a:p>
            <a:endParaRPr lang="nb-NO" sz="9600" dirty="0"/>
          </a:p>
          <a:p>
            <a:r>
              <a:rPr lang="nb-NO" sz="9600" dirty="0"/>
              <a:t>Kontaktperson: Håkon Storeng</a:t>
            </a:r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B25DCB30-A918-44FB-AF94-B23589F97B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8146" y="360219"/>
            <a:ext cx="9368234" cy="923636"/>
          </a:xfrm>
        </p:spPr>
        <p:txBody>
          <a:bodyPr/>
          <a:lstStyle/>
          <a:p>
            <a:r>
              <a:rPr lang="nb-NO" dirty="0"/>
              <a:t>Kurspakke/fagbrev sjømat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E4EDB661-B2BA-4CA8-A4AE-669B4E79E9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4633" y="496772"/>
            <a:ext cx="1969168" cy="19900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763613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ekst 1">
            <a:extLst>
              <a:ext uri="{FF2B5EF4-FFF2-40B4-BE49-F238E27FC236}">
                <a16:creationId xmlns:a16="http://schemas.microsoft.com/office/drawing/2014/main" id="{3D77822D-5692-4482-B2C4-4E9E5225B9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6004" y="1413164"/>
            <a:ext cx="10515600" cy="4414981"/>
          </a:xfrm>
        </p:spPr>
        <p:txBody>
          <a:bodyPr>
            <a:normAutofit fontScale="85000" lnSpcReduction="20000"/>
          </a:bodyPr>
          <a:lstStyle/>
          <a:p>
            <a:r>
              <a:rPr lang="nb-NO" b="1" dirty="0">
                <a:solidFill>
                  <a:srgbClr val="FF0000"/>
                </a:solidFill>
              </a:rPr>
              <a:t>Tungbil: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/>
              <a:t>Samarbeid mellom NAV, Adecco, Tromsø </a:t>
            </a:r>
            <a:r>
              <a:rPr lang="nb-NO" dirty="0" err="1"/>
              <a:t>Tungbilopplæring</a:t>
            </a:r>
            <a:r>
              <a:rPr lang="nb-NO" dirty="0"/>
              <a:t> og transportbransjen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b="1" dirty="0"/>
              <a:t>Varighet: </a:t>
            </a:r>
            <a:r>
              <a:rPr lang="nb-NO" dirty="0"/>
              <a:t>Inntil 26 uker. Starter med 4 uker kartlegging i samarbeid med Adecco, deretter kjøreopplæring inntil 22 uker- formidles til jobb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/>
              <a:t>Deltaker må være fylt 21 år</a:t>
            </a:r>
          </a:p>
          <a:p>
            <a:r>
              <a:rPr lang="nb-NO" b="1" dirty="0">
                <a:solidFill>
                  <a:srgbClr val="FF0000"/>
                </a:solidFill>
              </a:rPr>
              <a:t>Persontransport: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/>
              <a:t>Arbeidsgiver gjennomfører intervju og bekrefter mulighet for jobb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/>
              <a:t>Tiltaksarrangør Tromsø trafikkskolesenter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/>
              <a:t>Tiltaksarrangør gjennomfører kjøretest, eventuelt språktest, kjøreopplæring og YSK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/>
              <a:t>Overnatting i regi av tiltaksarrangør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/>
              <a:t>NB! Deltaker må være fylt 24 år. </a:t>
            </a:r>
          </a:p>
          <a:p>
            <a:endParaRPr lang="nb-NO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/>
              <a:t>Kontakt din veileder i NAV, dersom du er interessert </a:t>
            </a:r>
            <a:r>
              <a:rPr lang="nb-NO" dirty="0">
                <a:sym typeface="Wingdings" panose="05000000000000000000" pitchFamily="2" charset="2"/>
              </a:rPr>
              <a:t></a:t>
            </a:r>
            <a:endParaRPr lang="nb-NO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dirty="0"/>
          </a:p>
          <a:p>
            <a:endParaRPr lang="nb-NO" dirty="0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40746D08-8F0E-48D4-BF4D-5AC3094751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7310" y="212437"/>
            <a:ext cx="9479070" cy="1099127"/>
          </a:xfrm>
        </p:spPr>
        <p:txBody>
          <a:bodyPr>
            <a:normAutofit/>
          </a:bodyPr>
          <a:lstStyle/>
          <a:p>
            <a:br>
              <a:rPr lang="nb-NO" sz="3200" dirty="0"/>
            </a:br>
            <a:r>
              <a:rPr lang="nb-NO" sz="3200" dirty="0" err="1"/>
              <a:t>Tungbilopplæring</a:t>
            </a:r>
            <a:r>
              <a:rPr lang="nb-NO" sz="3200" dirty="0"/>
              <a:t>/Persontransport</a:t>
            </a:r>
          </a:p>
        </p:txBody>
      </p:sp>
      <p:pic>
        <p:nvPicPr>
          <p:cNvPr id="4" name="Bilde 3" descr="Et bilde som inneholder transport&#10;&#10;Automatisk generert beskrivelse">
            <a:extLst>
              <a:ext uri="{FF2B5EF4-FFF2-40B4-BE49-F238E27FC236}">
                <a16:creationId xmlns:a16="http://schemas.microsoft.com/office/drawing/2014/main" id="{F32024A2-5DF9-4598-AA50-490B39DD0F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842" y="212437"/>
            <a:ext cx="2089848" cy="149621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22962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ekst 1">
            <a:extLst>
              <a:ext uri="{FF2B5EF4-FFF2-40B4-BE49-F238E27FC236}">
                <a16:creationId xmlns:a16="http://schemas.microsoft.com/office/drawing/2014/main" id="{F088130B-8B2A-42FF-B6DC-497851F5F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9745" y="1644072"/>
            <a:ext cx="10510405" cy="5283201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/>
              <a:t>Komprimert fagbrevløp til helsefagarbeider, ca. 2 ½ år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/>
              <a:t>Samarbeid mellom NAV, fylkeskommunen og kommunene i Troms og Finnmark</a:t>
            </a:r>
          </a:p>
          <a:p>
            <a:r>
              <a:rPr lang="nb-NO" dirty="0"/>
              <a:t>    </a:t>
            </a:r>
            <a:r>
              <a:rPr lang="nb-NO" b="1" dirty="0"/>
              <a:t>Rigg: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nb-NO" dirty="0"/>
              <a:t>Starter med arbeidsutprøving og sommerjobb.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nb-NO" dirty="0"/>
              <a:t>Et år med skole (vg1 og vg2)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nb-NO" dirty="0"/>
              <a:t>Sommerjobb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nb-NO" dirty="0"/>
              <a:t>Læretid 12 – 15 måneder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dirty="0"/>
          </a:p>
          <a:p>
            <a:r>
              <a:rPr lang="nb-NO" sz="2000" dirty="0"/>
              <a:t>Kontakt din veileder i NAV, dersom du er interessert </a:t>
            </a:r>
            <a:r>
              <a:rPr lang="nb-NO" sz="2000" dirty="0">
                <a:sym typeface="Wingdings" panose="05000000000000000000" pitchFamily="2" charset="2"/>
              </a:rPr>
              <a:t></a:t>
            </a:r>
            <a:endParaRPr lang="nb-NO" sz="2000" dirty="0"/>
          </a:p>
          <a:p>
            <a:endParaRPr lang="nb-NO" sz="2000" dirty="0"/>
          </a:p>
          <a:p>
            <a:endParaRPr lang="nb-NO" sz="2000" dirty="0"/>
          </a:p>
          <a:p>
            <a:endParaRPr lang="nb-NO" sz="2000" dirty="0"/>
          </a:p>
          <a:p>
            <a:endParaRPr lang="nb-NO" sz="2000" dirty="0"/>
          </a:p>
          <a:p>
            <a:endParaRPr lang="nb-NO" sz="2000" dirty="0"/>
          </a:p>
          <a:p>
            <a:endParaRPr lang="nb-NO" sz="2000" dirty="0"/>
          </a:p>
          <a:p>
            <a:endParaRPr lang="nb-NO" sz="2000" dirty="0"/>
          </a:p>
          <a:p>
            <a:endParaRPr lang="nb-NO" sz="2000" dirty="0"/>
          </a:p>
          <a:p>
            <a:r>
              <a:rPr lang="nb-NO" sz="2000" dirty="0"/>
              <a:t>Kontaktperson Torjar Urdal</a:t>
            </a:r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46138EE3-A5F3-4251-A4BF-911E98D716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2728" y="415637"/>
            <a:ext cx="9423652" cy="886690"/>
          </a:xfrm>
        </p:spPr>
        <p:txBody>
          <a:bodyPr/>
          <a:lstStyle/>
          <a:p>
            <a:r>
              <a:rPr lang="nb-NO" dirty="0"/>
              <a:t>Menn i helse</a:t>
            </a:r>
          </a:p>
        </p:txBody>
      </p:sp>
    </p:spTree>
    <p:extLst>
      <p:ext uri="{BB962C8B-B14F-4D97-AF65-F5344CB8AC3E}">
        <p14:creationId xmlns:p14="http://schemas.microsoft.com/office/powerpoint/2010/main" val="3093468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ekst 1">
            <a:extLst>
              <a:ext uri="{FF2B5EF4-FFF2-40B4-BE49-F238E27FC236}">
                <a16:creationId xmlns:a16="http://schemas.microsoft.com/office/drawing/2014/main" id="{4E7B78A3-2A87-4A8D-9B4B-1FCD21776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1200" y="1625600"/>
            <a:ext cx="10515600" cy="457199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nb-NO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/>
              <a:t>Fagbrev til helsefagarbeider eller kokk </a:t>
            </a:r>
            <a:r>
              <a:rPr lang="nb-NO"/>
              <a:t>for flerspråklige</a:t>
            </a:r>
            <a:endParaRPr lang="nb-NO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b="1" dirty="0"/>
              <a:t>Rigg: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nb-NO" dirty="0"/>
              <a:t>Ligner på Menn i helse, men kandidatene starter med et forberedende år (</a:t>
            </a:r>
            <a:r>
              <a:rPr lang="nb-NO" dirty="0" err="1"/>
              <a:t>preppår</a:t>
            </a:r>
            <a:r>
              <a:rPr lang="nb-NO" dirty="0"/>
              <a:t>)- fokus på fellesfag, norsk og yrkesnorsk. Tre dager på skole og to dager i bedrift per uke.</a:t>
            </a:r>
          </a:p>
          <a:p>
            <a:endParaRPr lang="nb-NO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/>
              <a:t>Etter et forberedende år, kobles kandidatene på ordinær Menn i helse eller rekrutteringsutdanning til kokk</a:t>
            </a:r>
          </a:p>
          <a:p>
            <a:endParaRPr lang="nb-NO" dirty="0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12911EDD-B16F-4D0C-A474-629F585449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200" y="304801"/>
            <a:ext cx="9405179" cy="1052944"/>
          </a:xfrm>
        </p:spPr>
        <p:txBody>
          <a:bodyPr/>
          <a:lstStyle/>
          <a:p>
            <a:r>
              <a:rPr lang="nb-NO" dirty="0"/>
              <a:t>Prepp til helse/kokk</a:t>
            </a:r>
          </a:p>
        </p:txBody>
      </p:sp>
    </p:spTree>
    <p:extLst>
      <p:ext uri="{BB962C8B-B14F-4D97-AF65-F5344CB8AC3E}">
        <p14:creationId xmlns:p14="http://schemas.microsoft.com/office/powerpoint/2010/main" val="3650456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NAV">
      <a:dk1>
        <a:srgbClr val="000000"/>
      </a:dk1>
      <a:lt1>
        <a:srgbClr val="FFFFFF"/>
      </a:lt1>
      <a:dk2>
        <a:srgbClr val="3E3832"/>
      </a:dk2>
      <a:lt2>
        <a:srgbClr val="E9E7E7"/>
      </a:lt2>
      <a:accent1>
        <a:srgbClr val="C30000"/>
      </a:accent1>
      <a:accent2>
        <a:srgbClr val="0067C5"/>
      </a:accent2>
      <a:accent3>
        <a:srgbClr val="A2AD00"/>
      </a:accent3>
      <a:accent4>
        <a:srgbClr val="FF9100"/>
      </a:accent4>
      <a:accent5>
        <a:srgbClr val="06893A"/>
      </a:accent5>
      <a:accent6>
        <a:srgbClr val="634689"/>
      </a:accent6>
      <a:hlink>
        <a:srgbClr val="0067C5"/>
      </a:hlink>
      <a:folHlink>
        <a:srgbClr val="63468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B0123D0-EAF0-49D1-B774-E8D06FB9B61C}" vid="{2C0C07A7-A903-4988-8925-53FC2A42362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4a02336-eae7-4eec-abb8-a24232d93693">
      <Terms xmlns="http://schemas.microsoft.com/office/infopath/2007/PartnerControls"/>
    </lcf76f155ced4ddcb4097134ff3c332f>
    <TaxCatchAll xmlns="77b14c51-acec-4e6a-b9f6-f56afd8b11d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5FE62EE477D042848D5D71AB81CA92" ma:contentTypeVersion="16" ma:contentTypeDescription="Create a new document." ma:contentTypeScope="" ma:versionID="68602bd1d63f593a7f9ff0a8ab3f009e">
  <xsd:schema xmlns:xsd="http://www.w3.org/2001/XMLSchema" xmlns:xs="http://www.w3.org/2001/XMLSchema" xmlns:p="http://schemas.microsoft.com/office/2006/metadata/properties" xmlns:ns2="64a02336-eae7-4eec-abb8-a24232d93693" xmlns:ns3="77b14c51-acec-4e6a-b9f6-f56afd8b11d2" targetNamespace="http://schemas.microsoft.com/office/2006/metadata/properties" ma:root="true" ma:fieldsID="ea535dc9cd7a52863ecc9657fd9a8e9c" ns2:_="" ns3:_="">
    <xsd:import namespace="64a02336-eae7-4eec-abb8-a24232d93693"/>
    <xsd:import namespace="77b14c51-acec-4e6a-b9f6-f56afd8b11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a02336-eae7-4eec-abb8-a24232d936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228493a-ba9a-494e-af97-f05f01d29c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b14c51-acec-4e6a-b9f6-f56afd8b11d2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539eb1e-9090-41b6-b549-942b0a360b0d}" ma:internalName="TaxCatchAll" ma:showField="CatchAllData" ma:web="77b14c51-acec-4e6a-b9f6-f56afd8b11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C591905-A811-45D1-A44B-D4999240A5F2}">
  <ds:schemaRefs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5CA20E8-BC21-4BE1-A2A5-8EA71B5FB4D3}"/>
</file>

<file path=customXml/itemProps3.xml><?xml version="1.0" encoding="utf-8"?>
<ds:datastoreItem xmlns:ds="http://schemas.openxmlformats.org/officeDocument/2006/customXml" ds:itemID="{40BA16CF-69EA-4443-BEE0-73385E2EED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NAV_Mørk Grå</Template>
  <TotalTime>8090</TotalTime>
  <Words>517</Words>
  <Application>Microsoft Office PowerPoint</Application>
  <PresentationFormat>Widescreen</PresentationFormat>
  <Paragraphs>118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5" baseType="lpstr">
      <vt:lpstr>Arial</vt:lpstr>
      <vt:lpstr>Calibri</vt:lpstr>
      <vt:lpstr>Segoe UI</vt:lpstr>
      <vt:lpstr>Wingdings</vt:lpstr>
      <vt:lpstr>Office-tema</vt:lpstr>
      <vt:lpstr>Rekrutteringsutdanning</vt:lpstr>
      <vt:lpstr>Hva er rekrutteringsutdanning?</vt:lpstr>
      <vt:lpstr>Våre rekrutteringsutdanninger:</vt:lpstr>
      <vt:lpstr>Fagbrev kokk</vt:lpstr>
      <vt:lpstr>Fagbrev bygg- og anlegg </vt:lpstr>
      <vt:lpstr>Kurspakke/fagbrev sjømat</vt:lpstr>
      <vt:lpstr> Tungbilopplæring/Persontransport</vt:lpstr>
      <vt:lpstr>Menn i helse</vt:lpstr>
      <vt:lpstr>Prepp til helse/kokk</vt:lpstr>
      <vt:lpstr>PowerPoint-presentasjon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Rekrutteringsutdanning</dc:title>
  <dc:subject/>
  <dc:creator>Eriksen, Tatjana</dc:creator>
  <cp:keywords/>
  <dc:description/>
  <cp:lastModifiedBy>Eriksen, Tatjana</cp:lastModifiedBy>
  <cp:revision>3</cp:revision>
  <cp:lastPrinted>2020-04-21T11:47:02Z</cp:lastPrinted>
  <dcterms:created xsi:type="dcterms:W3CDTF">2022-04-04T11:04:59Z</dcterms:created>
  <dcterms:modified xsi:type="dcterms:W3CDTF">2022-06-03T11:38:59Z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0x010100195FE62EE477D042848D5D71AB81CA92</vt:lpwstr>
  </property>
  <property fmtid="{D5CDD505-2E9C-101B-9397-08002B2CF9AE}" pid="3" name="MSIP_Label_d3491420-1ae2-4120-89e6-e6f668f067e2_Enabled">
    <vt:lpwstr>true</vt:lpwstr>
  </property>
  <property fmtid="{D5CDD505-2E9C-101B-9397-08002B2CF9AE}" pid="4" name="MSIP_Label_d3491420-1ae2-4120-89e6-e6f668f067e2_SetDate">
    <vt:lpwstr>2020-07-17T08:50:42Z</vt:lpwstr>
  </property>
  <property fmtid="{D5CDD505-2E9C-101B-9397-08002B2CF9AE}" pid="5" name="MSIP_Label_d3491420-1ae2-4120-89e6-e6f668f067e2_Method">
    <vt:lpwstr>Standard</vt:lpwstr>
  </property>
  <property fmtid="{D5CDD505-2E9C-101B-9397-08002B2CF9AE}" pid="6" name="MSIP_Label_d3491420-1ae2-4120-89e6-e6f668f067e2_Name">
    <vt:lpwstr>d3491420-1ae2-4120-89e6-e6f668f067e2</vt:lpwstr>
  </property>
  <property fmtid="{D5CDD505-2E9C-101B-9397-08002B2CF9AE}" pid="7" name="MSIP_Label_d3491420-1ae2-4120-89e6-e6f668f067e2_SiteId">
    <vt:lpwstr>62366534-1ec3-4962-8869-9b5535279d0b</vt:lpwstr>
  </property>
  <property fmtid="{D5CDD505-2E9C-101B-9397-08002B2CF9AE}" pid="8" name="MSIP_Label_d3491420-1ae2-4120-89e6-e6f668f067e2_ActionId">
    <vt:lpwstr>6d3ec064-dec6-4fa1-9805-10fdcf9ce574</vt:lpwstr>
  </property>
  <property fmtid="{D5CDD505-2E9C-101B-9397-08002B2CF9AE}" pid="9" name="MSIP_Label_d3491420-1ae2-4120-89e6-e6f668f067e2_ContentBits">
    <vt:lpwstr>0</vt:lpwstr>
  </property>
  <property fmtid="{D5CDD505-2E9C-101B-9397-08002B2CF9AE}" pid="10" name="Order">
    <vt:r8>300</vt:r8>
  </property>
  <property fmtid="{D5CDD505-2E9C-101B-9397-08002B2CF9AE}" pid="11" name="xd_Signature">
    <vt:bool>false</vt:bool>
  </property>
  <property fmtid="{D5CDD505-2E9C-101B-9397-08002B2CF9AE}" pid="12" name="xd_ProgID">
    <vt:lpwstr/>
  </property>
  <property fmtid="{D5CDD505-2E9C-101B-9397-08002B2CF9AE}" pid="13" name="_ExtendedDescription">
    <vt:lpwstr/>
  </property>
  <property fmtid="{D5CDD505-2E9C-101B-9397-08002B2CF9AE}" pid="14" name="TriggerFlowInfo">
    <vt:lpwstr/>
  </property>
  <property fmtid="{D5CDD505-2E9C-101B-9397-08002B2CF9AE}" pid="15" name="ComplianceAssetId">
    <vt:lpwstr/>
  </property>
  <property fmtid="{D5CDD505-2E9C-101B-9397-08002B2CF9AE}" pid="16" name="TemplateUrl">
    <vt:lpwstr/>
  </property>
</Properties>
</file>